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9926638" cy="1430178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22" y="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F2AAFF-F605-4B24-9BD8-4E83CA585CF0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3DF0B25-1476-43A5-8159-FDA40645D4CD}">
      <dgm:prSet phldrT="[Texto]" custT="1"/>
      <dgm:spPr/>
      <dgm:t>
        <a:bodyPr/>
        <a:lstStyle/>
        <a:p>
          <a:r>
            <a:rPr lang="es-ES" sz="1000" b="1" dirty="0" smtClean="0"/>
            <a:t>CONSEJERA DE </a:t>
          </a:r>
          <a:r>
            <a:rPr lang="es-ES" sz="1000" b="1" dirty="0" smtClean="0"/>
            <a:t>SALUD</a:t>
          </a:r>
          <a:endParaRPr lang="es-ES" sz="1000" b="1" dirty="0" smtClean="0"/>
        </a:p>
      </dgm:t>
    </dgm:pt>
    <dgm:pt modelId="{8CF82B1B-61A2-4F2D-963F-3B1410E4F14F}" type="parTrans" cxnId="{B19F0DC1-8F3B-4A17-97FF-F7D64AE2B460}">
      <dgm:prSet/>
      <dgm:spPr/>
      <dgm:t>
        <a:bodyPr/>
        <a:lstStyle/>
        <a:p>
          <a:endParaRPr lang="es-ES"/>
        </a:p>
      </dgm:t>
    </dgm:pt>
    <dgm:pt modelId="{A8A738B4-F7AC-4E8A-BABE-26A17CD931C6}" type="sibTrans" cxnId="{B19F0DC1-8F3B-4A17-97FF-F7D64AE2B460}">
      <dgm:prSet/>
      <dgm:spPr/>
      <dgm:t>
        <a:bodyPr/>
        <a:lstStyle/>
        <a:p>
          <a:endParaRPr lang="es-ES"/>
        </a:p>
      </dgm:t>
    </dgm:pt>
    <dgm:pt modelId="{FB2318EA-AFA0-4145-B9F8-69617C83F256}" type="asst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600" b="1" baseline="0" dirty="0" err="1" smtClean="0">
              <a:solidFill>
                <a:srgbClr val="FF0000"/>
              </a:solidFill>
            </a:rPr>
            <a:t>SESPA</a:t>
          </a:r>
          <a:endParaRPr lang="es-ES" sz="600" b="1" baseline="0" dirty="0">
            <a:solidFill>
              <a:srgbClr val="FF0000"/>
            </a:solidFill>
          </a:endParaRPr>
        </a:p>
      </dgm:t>
    </dgm:pt>
    <dgm:pt modelId="{CE73F540-D0C1-4738-B879-739A106EA8E1}" type="parTrans" cxnId="{F292E0B8-3E09-4641-AE1B-FC23071F19E2}">
      <dgm:prSet/>
      <dgm:spPr/>
      <dgm:t>
        <a:bodyPr/>
        <a:lstStyle/>
        <a:p>
          <a:endParaRPr lang="es-ES"/>
        </a:p>
      </dgm:t>
    </dgm:pt>
    <dgm:pt modelId="{A94994D6-CF9E-44D3-BA57-329F97F3B236}" type="sibTrans" cxnId="{F292E0B8-3E09-4641-AE1B-FC23071F19E2}">
      <dgm:prSet/>
      <dgm:spPr/>
      <dgm:t>
        <a:bodyPr/>
        <a:lstStyle/>
        <a:p>
          <a:endParaRPr lang="es-ES"/>
        </a:p>
      </dgm:t>
    </dgm:pt>
    <dgm:pt modelId="{556A2423-6B9A-4D20-86C3-EA4963136AFE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800" b="1" dirty="0" smtClean="0"/>
            <a:t>Secretaría General </a:t>
          </a:r>
          <a:r>
            <a:rPr lang="es-ES" sz="800" b="1" dirty="0" smtClean="0"/>
            <a:t>Técnica</a:t>
          </a:r>
          <a:endParaRPr lang="es-ES" sz="800" b="1" dirty="0" smtClean="0"/>
        </a:p>
      </dgm:t>
    </dgm:pt>
    <dgm:pt modelId="{06BC0B09-8C17-4865-8B43-D378EEFBD4FD}" type="parTrans" cxnId="{E1202345-0950-4B64-A88B-E463B3AAA208}">
      <dgm:prSet/>
      <dgm:spPr/>
      <dgm:t>
        <a:bodyPr/>
        <a:lstStyle/>
        <a:p>
          <a:endParaRPr lang="es-ES"/>
        </a:p>
      </dgm:t>
    </dgm:pt>
    <dgm:pt modelId="{91E8E3E7-55AA-4038-80A2-2544C27F2129}" type="sibTrans" cxnId="{E1202345-0950-4B64-A88B-E463B3AAA208}">
      <dgm:prSet/>
      <dgm:spPr/>
      <dgm:t>
        <a:bodyPr/>
        <a:lstStyle/>
        <a:p>
          <a:endParaRPr lang="es-ES"/>
        </a:p>
      </dgm:t>
    </dgm:pt>
    <dgm:pt modelId="{AB04D220-AAB6-4BF8-9871-40CCC4E32FE5}">
      <dgm:prSet phldrT="[Texto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800" b="1" dirty="0" err="1" smtClean="0"/>
            <a:t>Viceconsejería</a:t>
          </a:r>
          <a:r>
            <a:rPr lang="es-ES" sz="800" b="1" dirty="0" smtClean="0"/>
            <a:t> de Política </a:t>
          </a:r>
          <a:r>
            <a:rPr lang="es-ES" sz="800" b="1" dirty="0" smtClean="0"/>
            <a:t>Sanitaria</a:t>
          </a:r>
          <a:endParaRPr lang="es-ES" sz="800" b="1" dirty="0" smtClean="0"/>
        </a:p>
      </dgm:t>
    </dgm:pt>
    <dgm:pt modelId="{E2FE99D3-1DE3-4FBC-8A23-3F43D13F3189}" type="parTrans" cxnId="{12BB06DC-55A2-46C6-8581-7F9CF486DB8D}">
      <dgm:prSet/>
      <dgm:spPr/>
      <dgm:t>
        <a:bodyPr/>
        <a:lstStyle/>
        <a:p>
          <a:endParaRPr lang="es-ES"/>
        </a:p>
      </dgm:t>
    </dgm:pt>
    <dgm:pt modelId="{6F719EE8-A4C0-4691-95B8-F7F6295891CA}" type="sibTrans" cxnId="{12BB06DC-55A2-46C6-8581-7F9CF486DB8D}">
      <dgm:prSet/>
      <dgm:spPr/>
      <dgm:t>
        <a:bodyPr/>
        <a:lstStyle/>
        <a:p>
          <a:endParaRPr lang="es-ES"/>
        </a:p>
      </dgm:t>
    </dgm:pt>
    <dgm:pt modelId="{2D528976-4C21-4364-904E-5224C534CA6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600" b="1" baseline="0" dirty="0" err="1" smtClean="0">
              <a:solidFill>
                <a:srgbClr val="FF0000"/>
              </a:solidFill>
            </a:rPr>
            <a:t>ORGANOS</a:t>
          </a:r>
          <a:r>
            <a:rPr lang="es-ES" sz="600" b="1" baseline="0" dirty="0" smtClean="0">
              <a:solidFill>
                <a:srgbClr val="FF0000"/>
              </a:solidFill>
            </a:rPr>
            <a:t> ASESORAMIENTO Y PARTICIPACIÓN</a:t>
          </a:r>
          <a:endParaRPr lang="es-ES" sz="600" b="1" baseline="0" dirty="0">
            <a:solidFill>
              <a:srgbClr val="FF0000"/>
            </a:solidFill>
          </a:endParaRPr>
        </a:p>
      </dgm:t>
    </dgm:pt>
    <dgm:pt modelId="{DB04298F-A39A-41BF-A126-94A0D946CC0C}" type="parTrans" cxnId="{2EA23898-AD4D-4BD9-B60F-515CD59EBF0E}">
      <dgm:prSet/>
      <dgm:spPr/>
      <dgm:t>
        <a:bodyPr/>
        <a:lstStyle/>
        <a:p>
          <a:endParaRPr lang="es-ES"/>
        </a:p>
      </dgm:t>
    </dgm:pt>
    <dgm:pt modelId="{463B9FB7-73BD-49B6-A149-F8CCC9E87AFC}" type="sibTrans" cxnId="{2EA23898-AD4D-4BD9-B60F-515CD59EBF0E}">
      <dgm:prSet/>
      <dgm:spPr/>
      <dgm:t>
        <a:bodyPr/>
        <a:lstStyle/>
        <a:p>
          <a:endParaRPr lang="es-ES"/>
        </a:p>
      </dgm:t>
    </dgm:pt>
    <dgm:pt modelId="{D501C3CC-B791-459E-873A-F3C5211D75F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800" b="1" dirty="0" smtClean="0"/>
            <a:t>DG Salud Pública y At. </a:t>
          </a:r>
          <a:r>
            <a:rPr lang="es-ES" sz="800" b="1" smtClean="0"/>
            <a:t>Salud </a:t>
          </a:r>
          <a:r>
            <a:rPr lang="es-ES" sz="800" b="1" dirty="0" smtClean="0"/>
            <a:t>Mental</a:t>
          </a:r>
          <a:endParaRPr lang="es-ES" sz="800" b="1" dirty="0" smtClean="0"/>
        </a:p>
      </dgm:t>
    </dgm:pt>
    <dgm:pt modelId="{6D367AFD-C079-4BF9-AF3A-037C40517C2B}" type="parTrans" cxnId="{A1F23042-35C8-4A5B-A4EF-2E36D13DD754}">
      <dgm:prSet/>
      <dgm:spPr/>
      <dgm:t>
        <a:bodyPr/>
        <a:lstStyle/>
        <a:p>
          <a:endParaRPr lang="es-ES"/>
        </a:p>
      </dgm:t>
    </dgm:pt>
    <dgm:pt modelId="{9FCDA15A-113A-460A-9BE3-5F5102514345}" type="sibTrans" cxnId="{A1F23042-35C8-4A5B-A4EF-2E36D13DD754}">
      <dgm:prSet/>
      <dgm:spPr/>
      <dgm:t>
        <a:bodyPr/>
        <a:lstStyle/>
        <a:p>
          <a:endParaRPr lang="es-ES"/>
        </a:p>
      </dgm:t>
    </dgm:pt>
    <dgm:pt modelId="{58AA36F5-228B-46CC-BCA7-D6651F5C830F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700" b="1" dirty="0" smtClean="0"/>
            <a:t>DG Planificación, Gestión  del Conocimiento y Transformación Digital  </a:t>
          </a:r>
          <a:r>
            <a:rPr lang="es-ES" sz="700" b="1" dirty="0" smtClean="0"/>
            <a:t>Sanitaria</a:t>
          </a:r>
          <a:endParaRPr lang="es-ES" sz="700" b="1" dirty="0" smtClean="0"/>
        </a:p>
      </dgm:t>
    </dgm:pt>
    <dgm:pt modelId="{82C713EA-1D13-445E-8D90-E188A31A09C4}" type="parTrans" cxnId="{45638568-797F-49F7-B6CD-FEA2C248667C}">
      <dgm:prSet/>
      <dgm:spPr/>
      <dgm:t>
        <a:bodyPr/>
        <a:lstStyle/>
        <a:p>
          <a:endParaRPr lang="es-ES"/>
        </a:p>
      </dgm:t>
    </dgm:pt>
    <dgm:pt modelId="{5F5498B9-B01D-4642-B565-6B54BD2E8345}" type="sibTrans" cxnId="{45638568-797F-49F7-B6CD-FEA2C248667C}">
      <dgm:prSet/>
      <dgm:spPr/>
      <dgm:t>
        <a:bodyPr/>
        <a:lstStyle/>
        <a:p>
          <a:endParaRPr lang="es-ES"/>
        </a:p>
      </dgm:t>
    </dgm:pt>
    <dgm:pt modelId="{CDDAA635-1DCC-497B-A432-4FDEDE8EBFDB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s-ES" sz="700" b="1" dirty="0" smtClean="0"/>
            <a:t>DG Cuidados y Coordinación </a:t>
          </a:r>
          <a:r>
            <a:rPr lang="es-ES" sz="700" b="1" dirty="0" err="1" smtClean="0"/>
            <a:t>Sociosanitaria</a:t>
          </a:r>
          <a:endParaRPr lang="es-ES" sz="700" b="1" dirty="0" smtClean="0"/>
        </a:p>
      </dgm:t>
    </dgm:pt>
    <dgm:pt modelId="{3ABB18ED-8FE3-4646-8D00-E4703D2588FD}" type="parTrans" cxnId="{67C8CB80-2573-4D96-B0C4-64570B8CC98A}">
      <dgm:prSet/>
      <dgm:spPr/>
      <dgm:t>
        <a:bodyPr/>
        <a:lstStyle/>
        <a:p>
          <a:endParaRPr lang="es-ES"/>
        </a:p>
      </dgm:t>
    </dgm:pt>
    <dgm:pt modelId="{79F977B8-2AF6-4295-A249-F41C0445DF15}" type="sibTrans" cxnId="{67C8CB80-2573-4D96-B0C4-64570B8CC98A}">
      <dgm:prSet/>
      <dgm:spPr/>
      <dgm:t>
        <a:bodyPr/>
        <a:lstStyle/>
        <a:p>
          <a:endParaRPr lang="es-ES"/>
        </a:p>
      </dgm:t>
    </dgm:pt>
    <dgm:pt modelId="{CC12F842-8084-4F7B-A2BA-F284C83C29A7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Planificación Salud</a:t>
          </a:r>
        </a:p>
        <a:p>
          <a:r>
            <a:rPr lang="es-ES" sz="700" dirty="0" smtClean="0"/>
            <a:t>Mental </a:t>
          </a:r>
          <a:r>
            <a:rPr lang="es-ES" sz="700" smtClean="0"/>
            <a:t>y Adicciones</a:t>
          </a:r>
          <a:endParaRPr lang="es-ES" sz="700" dirty="0"/>
        </a:p>
      </dgm:t>
    </dgm:pt>
    <dgm:pt modelId="{0819C8D5-48D9-4F9F-ADF8-736DAA59BEE5}" type="parTrans" cxnId="{35AD446F-AACC-4DF9-B9E1-11969F47A940}">
      <dgm:prSet/>
      <dgm:spPr/>
      <dgm:t>
        <a:bodyPr/>
        <a:lstStyle/>
        <a:p>
          <a:endParaRPr lang="es-ES"/>
        </a:p>
      </dgm:t>
    </dgm:pt>
    <dgm:pt modelId="{BD41B10B-668A-484C-ABCA-728A8CF85C29}" type="sibTrans" cxnId="{35AD446F-AACC-4DF9-B9E1-11969F47A940}">
      <dgm:prSet/>
      <dgm:spPr/>
      <dgm:t>
        <a:bodyPr/>
        <a:lstStyle/>
        <a:p>
          <a:endParaRPr lang="es-ES"/>
        </a:p>
      </dgm:t>
    </dgm:pt>
    <dgm:pt modelId="{E09C7601-DC3B-4321-8C22-269B7450B6D9}">
      <dgm:prSet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s-ES" sz="800" b="1" dirty="0" smtClean="0"/>
            <a:t>SG Salud </a:t>
          </a:r>
          <a:r>
            <a:rPr lang="es-ES" sz="800" b="1" dirty="0" smtClean="0"/>
            <a:t>Pública</a:t>
          </a:r>
          <a:endParaRPr lang="es-ES" sz="800" b="1" dirty="0" smtClean="0"/>
        </a:p>
      </dgm:t>
    </dgm:pt>
    <dgm:pt modelId="{1CB2B351-0960-4B47-B23B-6C85F887ABA0}" type="parTrans" cxnId="{97512DE9-1671-4F16-97DF-84C469A34B51}">
      <dgm:prSet/>
      <dgm:spPr/>
      <dgm:t>
        <a:bodyPr/>
        <a:lstStyle/>
        <a:p>
          <a:endParaRPr lang="es-ES"/>
        </a:p>
      </dgm:t>
    </dgm:pt>
    <dgm:pt modelId="{2D484C90-AFC9-4C11-A8F8-CE25D36BD4E7}" type="sibTrans" cxnId="{97512DE9-1671-4F16-97DF-84C469A34B51}">
      <dgm:prSet/>
      <dgm:spPr/>
      <dgm:t>
        <a:bodyPr/>
        <a:lstStyle/>
        <a:p>
          <a:endParaRPr lang="es-ES"/>
        </a:p>
      </dgm:t>
    </dgm:pt>
    <dgm:pt modelId="{F6AEEF94-B996-4669-9799-1F7E401A88BC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Programación en Salud</a:t>
          </a:r>
        </a:p>
        <a:p>
          <a:r>
            <a:rPr lang="es-ES" sz="700" dirty="0" smtClean="0"/>
            <a:t>Jose Mª Blanco </a:t>
          </a:r>
          <a:r>
            <a:rPr lang="es-ES" sz="700" dirty="0" err="1" smtClean="0"/>
            <a:t>Glez</a:t>
          </a:r>
          <a:endParaRPr lang="es-ES" sz="700" dirty="0"/>
        </a:p>
      </dgm:t>
    </dgm:pt>
    <dgm:pt modelId="{1EA3FF39-787A-49B3-A9DC-A4B4938AAD0E}" type="parTrans" cxnId="{C17CE2AA-EAC7-4847-8C88-7D540DE1B35B}">
      <dgm:prSet/>
      <dgm:spPr/>
      <dgm:t>
        <a:bodyPr/>
        <a:lstStyle/>
        <a:p>
          <a:endParaRPr lang="es-ES"/>
        </a:p>
      </dgm:t>
    </dgm:pt>
    <dgm:pt modelId="{B5B7BB06-D49D-43B4-80DE-66154504525D}" type="sibTrans" cxnId="{C17CE2AA-EAC7-4847-8C88-7D540DE1B35B}">
      <dgm:prSet/>
      <dgm:spPr/>
      <dgm:t>
        <a:bodyPr/>
        <a:lstStyle/>
        <a:p>
          <a:endParaRPr lang="es-ES"/>
        </a:p>
      </dgm:t>
    </dgm:pt>
    <dgm:pt modelId="{0A175383-95E2-4C10-B247-CB85F5FADC93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Acción Comunitaria</a:t>
          </a:r>
        </a:p>
        <a:p>
          <a:endParaRPr lang="es-ES" sz="700" dirty="0" smtClean="0"/>
        </a:p>
      </dgm:t>
    </dgm:pt>
    <dgm:pt modelId="{B07A6561-B220-4387-BA3B-3975BC335C38}" type="parTrans" cxnId="{51C3F99A-9BA0-461E-A0DD-60E3E5BC1193}">
      <dgm:prSet/>
      <dgm:spPr/>
      <dgm:t>
        <a:bodyPr/>
        <a:lstStyle/>
        <a:p>
          <a:endParaRPr lang="es-ES"/>
        </a:p>
      </dgm:t>
    </dgm:pt>
    <dgm:pt modelId="{B344E6DE-F5A7-4FA6-813F-1988F0C97FBE}" type="sibTrans" cxnId="{51C3F99A-9BA0-461E-A0DD-60E3E5BC1193}">
      <dgm:prSet/>
      <dgm:spPr/>
      <dgm:t>
        <a:bodyPr/>
        <a:lstStyle/>
        <a:p>
          <a:endParaRPr lang="es-ES"/>
        </a:p>
      </dgm:t>
    </dgm:pt>
    <dgm:pt modelId="{E6460AF9-CD1A-4AAF-9E27-BEEDA8327D1A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Obras </a:t>
          </a:r>
        </a:p>
      </dgm:t>
    </dgm:pt>
    <dgm:pt modelId="{0DA80DD6-F0F3-4AAC-B3C9-563642C00C35}" type="parTrans" cxnId="{DEE7B978-9112-40F0-A4C5-52022233CC49}">
      <dgm:prSet/>
      <dgm:spPr/>
      <dgm:t>
        <a:bodyPr/>
        <a:lstStyle/>
        <a:p>
          <a:endParaRPr lang="es-ES"/>
        </a:p>
      </dgm:t>
    </dgm:pt>
    <dgm:pt modelId="{8ED1ACEF-31C5-4340-A441-35E57FA5D356}" type="sibTrans" cxnId="{DEE7B978-9112-40F0-A4C5-52022233CC49}">
      <dgm:prSet/>
      <dgm:spPr/>
      <dgm:t>
        <a:bodyPr/>
        <a:lstStyle/>
        <a:p>
          <a:endParaRPr lang="es-ES"/>
        </a:p>
      </dgm:t>
    </dgm:pt>
    <dgm:pt modelId="{516C3BFF-237E-4567-A951-8E5D5605C2EC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Asuntos </a:t>
          </a:r>
          <a:r>
            <a:rPr lang="es-ES" sz="700" dirty="0" err="1" smtClean="0"/>
            <a:t>Grales</a:t>
          </a:r>
          <a:r>
            <a:rPr lang="es-ES" sz="700" dirty="0" smtClean="0"/>
            <a:t> </a:t>
          </a:r>
          <a:r>
            <a:rPr lang="es-ES" sz="700" dirty="0" smtClean="0"/>
            <a:t> y </a:t>
          </a:r>
          <a:r>
            <a:rPr lang="es-ES" sz="700" dirty="0" smtClean="0"/>
            <a:t>Régimen Presupuestario </a:t>
          </a:r>
          <a:r>
            <a:rPr lang="es-ES" sz="700" dirty="0" smtClean="0"/>
            <a:t>Interno</a:t>
          </a:r>
          <a:endParaRPr lang="es-ES" sz="700" dirty="0" smtClean="0"/>
        </a:p>
      </dgm:t>
    </dgm:pt>
    <dgm:pt modelId="{FA9466D3-EE7B-4DDF-990B-89FBA0B547F0}" type="parTrans" cxnId="{36DA7026-CE64-43A2-9A1A-0BDF0D1CB379}">
      <dgm:prSet/>
      <dgm:spPr/>
      <dgm:t>
        <a:bodyPr/>
        <a:lstStyle/>
        <a:p>
          <a:endParaRPr lang="es-ES"/>
        </a:p>
      </dgm:t>
    </dgm:pt>
    <dgm:pt modelId="{C09DD840-6BFA-4456-9472-24B8AD6F6049}" type="sibTrans" cxnId="{36DA7026-CE64-43A2-9A1A-0BDF0D1CB379}">
      <dgm:prSet/>
      <dgm:spPr/>
      <dgm:t>
        <a:bodyPr/>
        <a:lstStyle/>
        <a:p>
          <a:endParaRPr lang="es-ES"/>
        </a:p>
      </dgm:t>
    </dgm:pt>
    <dgm:pt modelId="{B33ACEF3-E95E-4B58-9A6A-88AC8D43DFFA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</a:t>
          </a:r>
          <a:r>
            <a:rPr lang="es-ES" sz="700" dirty="0" smtClean="0"/>
            <a:t>Personal</a:t>
          </a:r>
          <a:endParaRPr lang="es-ES" sz="700" dirty="0" smtClean="0"/>
        </a:p>
      </dgm:t>
    </dgm:pt>
    <dgm:pt modelId="{9B5258D6-22F1-4B9A-B457-A8F8FD52CCF4}" type="parTrans" cxnId="{95277FF1-8A83-41DA-BB11-884EFCCDEF66}">
      <dgm:prSet/>
      <dgm:spPr/>
      <dgm:t>
        <a:bodyPr/>
        <a:lstStyle/>
        <a:p>
          <a:endParaRPr lang="es-ES"/>
        </a:p>
      </dgm:t>
    </dgm:pt>
    <dgm:pt modelId="{2A635676-8A3D-4FEA-B4AA-6D4166687040}" type="sibTrans" cxnId="{95277FF1-8A83-41DA-BB11-884EFCCDEF66}">
      <dgm:prSet/>
      <dgm:spPr/>
      <dgm:t>
        <a:bodyPr/>
        <a:lstStyle/>
        <a:p>
          <a:endParaRPr lang="es-ES"/>
        </a:p>
      </dgm:t>
    </dgm:pt>
    <dgm:pt modelId="{DCB38304-F354-414B-9127-467CC52D82A0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Asuntos </a:t>
          </a:r>
          <a:r>
            <a:rPr lang="es-ES" sz="700" dirty="0" smtClean="0"/>
            <a:t>Jurídicos</a:t>
          </a:r>
          <a:endParaRPr lang="es-ES" sz="700" dirty="0" smtClean="0"/>
        </a:p>
      </dgm:t>
    </dgm:pt>
    <dgm:pt modelId="{3E33352C-1FA5-4CB4-8004-09522F83E6CE}" type="parTrans" cxnId="{538ACEAA-4E3C-4AB6-9F53-93C2AC03F3D6}">
      <dgm:prSet/>
      <dgm:spPr/>
      <dgm:t>
        <a:bodyPr/>
        <a:lstStyle/>
        <a:p>
          <a:endParaRPr lang="es-ES"/>
        </a:p>
      </dgm:t>
    </dgm:pt>
    <dgm:pt modelId="{1C5B5B2B-A2C3-44DF-97F7-ADF0DDFF4BC9}" type="sibTrans" cxnId="{538ACEAA-4E3C-4AB6-9F53-93C2AC03F3D6}">
      <dgm:prSet/>
      <dgm:spPr/>
      <dgm:t>
        <a:bodyPr/>
        <a:lstStyle/>
        <a:p>
          <a:endParaRPr lang="es-ES"/>
        </a:p>
      </dgm:t>
    </dgm:pt>
    <dgm:pt modelId="{0FF40CBE-852E-4E17-982D-9D815BB7428D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Seguridad Alimentaria y Sanidad </a:t>
          </a:r>
          <a:r>
            <a:rPr lang="es-ES" sz="700" dirty="0" smtClean="0"/>
            <a:t>Ambiental</a:t>
          </a:r>
          <a:endParaRPr lang="es-ES" sz="700" dirty="0" smtClean="0"/>
        </a:p>
      </dgm:t>
    </dgm:pt>
    <dgm:pt modelId="{1D1F1758-9E10-4AB6-AA34-27F9B3C0F744}" type="parTrans" cxnId="{EF5890A0-B1CF-4A3B-800D-6411DC79CF7E}">
      <dgm:prSet/>
      <dgm:spPr/>
      <dgm:t>
        <a:bodyPr/>
        <a:lstStyle/>
        <a:p>
          <a:endParaRPr lang="es-ES"/>
        </a:p>
      </dgm:t>
    </dgm:pt>
    <dgm:pt modelId="{3A40C376-3DFD-43D5-8072-9F408F6B3B74}" type="sibTrans" cxnId="{EF5890A0-B1CF-4A3B-800D-6411DC79CF7E}">
      <dgm:prSet/>
      <dgm:spPr/>
      <dgm:t>
        <a:bodyPr/>
        <a:lstStyle/>
        <a:p>
          <a:endParaRPr lang="es-ES"/>
        </a:p>
      </dgm:t>
    </dgm:pt>
    <dgm:pt modelId="{C3A1DC49-C243-4846-A274-43FC333E220B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smtClean="0"/>
            <a:t>Laboratorio de Salud </a:t>
          </a:r>
          <a:r>
            <a:rPr lang="es-ES" sz="700" dirty="0" smtClean="0"/>
            <a:t>Pública</a:t>
          </a:r>
          <a:endParaRPr lang="es-ES" sz="700" dirty="0" smtClean="0"/>
        </a:p>
      </dgm:t>
    </dgm:pt>
    <dgm:pt modelId="{EA0571DE-8970-47A8-BC87-D71FE9ECD79C}" type="parTrans" cxnId="{94C77D59-76DF-403F-AA39-3544FE72C748}">
      <dgm:prSet/>
      <dgm:spPr/>
      <dgm:t>
        <a:bodyPr/>
        <a:lstStyle/>
        <a:p>
          <a:endParaRPr lang="es-ES"/>
        </a:p>
      </dgm:t>
    </dgm:pt>
    <dgm:pt modelId="{F0EB6E5E-DF60-4C2C-AD34-4EA0A47B8B8F}" type="sibTrans" cxnId="{94C77D59-76DF-403F-AA39-3544FE72C748}">
      <dgm:prSet/>
      <dgm:spPr/>
      <dgm:t>
        <a:bodyPr/>
        <a:lstStyle/>
        <a:p>
          <a:endParaRPr lang="es-ES"/>
        </a:p>
      </dgm:t>
    </dgm:pt>
    <dgm:pt modelId="{A0813FD4-1A21-4A43-81F3-5A0A30C7CB79}">
      <dgm:prSet custT="1"/>
      <dgm:spPr>
        <a:solidFill>
          <a:srgbClr val="FFFF99"/>
        </a:solidFill>
      </dgm:spPr>
      <dgm:t>
        <a:bodyPr/>
        <a:lstStyle/>
        <a:p>
          <a:endParaRPr lang="es-ES" sz="700" dirty="0" smtClean="0"/>
        </a:p>
        <a:p>
          <a:r>
            <a:rPr lang="es-ES" sz="700" dirty="0" err="1" smtClean="0"/>
            <a:t>Sº</a:t>
          </a:r>
          <a:r>
            <a:rPr lang="es-ES" sz="700" dirty="0" smtClean="0"/>
            <a:t> Cuidados en Atención </a:t>
          </a:r>
          <a:r>
            <a:rPr lang="es-ES" sz="700" dirty="0" err="1" smtClean="0"/>
            <a:t>Sociosanitaria</a:t>
          </a:r>
          <a:r>
            <a:rPr lang="es-ES" sz="700" dirty="0" smtClean="0"/>
            <a:t> y Valoración de la Discapacidad</a:t>
          </a:r>
        </a:p>
        <a:p>
          <a:endParaRPr lang="es-ES" sz="700" dirty="0"/>
        </a:p>
      </dgm:t>
    </dgm:pt>
    <dgm:pt modelId="{2E15EA20-4F87-4563-B08B-7C5EAC71CD11}" type="parTrans" cxnId="{C6B8DC5A-FBAE-442A-857A-E16907AEEC1F}">
      <dgm:prSet/>
      <dgm:spPr/>
      <dgm:t>
        <a:bodyPr/>
        <a:lstStyle/>
        <a:p>
          <a:endParaRPr lang="es-ES"/>
        </a:p>
      </dgm:t>
    </dgm:pt>
    <dgm:pt modelId="{6D87F6E3-2754-4224-9B39-8E8CD8F73BF4}" type="sibTrans" cxnId="{C6B8DC5A-FBAE-442A-857A-E16907AEEC1F}">
      <dgm:prSet/>
      <dgm:spPr/>
      <dgm:t>
        <a:bodyPr/>
        <a:lstStyle/>
        <a:p>
          <a:endParaRPr lang="es-ES"/>
        </a:p>
      </dgm:t>
    </dgm:pt>
    <dgm:pt modelId="{CE1D46CD-E717-4317-9C46-D9DE54197481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Atención Centrada en la Persona y </a:t>
          </a:r>
          <a:r>
            <a:rPr lang="es-ES" sz="700" dirty="0" smtClean="0"/>
            <a:t>Autonomía</a:t>
          </a:r>
          <a:endParaRPr lang="es-ES" sz="700" dirty="0" smtClean="0"/>
        </a:p>
      </dgm:t>
    </dgm:pt>
    <dgm:pt modelId="{B7A0836B-02FF-458C-AA37-8559E8BCDF3D}" type="parTrans" cxnId="{46C9A5B7-06B0-4644-A1A6-68F333094E72}">
      <dgm:prSet/>
      <dgm:spPr/>
      <dgm:t>
        <a:bodyPr/>
        <a:lstStyle/>
        <a:p>
          <a:endParaRPr lang="es-ES"/>
        </a:p>
      </dgm:t>
    </dgm:pt>
    <dgm:pt modelId="{095C2CED-C7BA-4F28-95B7-A01C7D7CF537}" type="sibTrans" cxnId="{46C9A5B7-06B0-4644-A1A6-68F333094E72}">
      <dgm:prSet/>
      <dgm:spPr/>
      <dgm:t>
        <a:bodyPr/>
        <a:lstStyle/>
        <a:p>
          <a:endParaRPr lang="es-ES"/>
        </a:p>
      </dgm:t>
    </dgm:pt>
    <dgm:pt modelId="{ED6E14D4-199C-4DFD-8351-66A17FC80B45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600" baseline="0" dirty="0" smtClean="0">
              <a:solidFill>
                <a:srgbClr val="C00000"/>
              </a:solidFill>
            </a:rPr>
            <a:t>Consejo Asesor de Sanidad</a:t>
          </a:r>
          <a:endParaRPr lang="es-ES" sz="600" baseline="0" dirty="0">
            <a:solidFill>
              <a:srgbClr val="C00000"/>
            </a:solidFill>
          </a:endParaRPr>
        </a:p>
      </dgm:t>
    </dgm:pt>
    <dgm:pt modelId="{E7CE20A1-CD8E-439C-8F46-EE78FC9CAC22}" type="parTrans" cxnId="{91A065B3-424C-4F8E-9FE9-773361776D26}">
      <dgm:prSet/>
      <dgm:spPr/>
      <dgm:t>
        <a:bodyPr/>
        <a:lstStyle/>
        <a:p>
          <a:endParaRPr lang="es-ES"/>
        </a:p>
      </dgm:t>
    </dgm:pt>
    <dgm:pt modelId="{33605750-A7F8-4659-AD99-F26C0F8E88C1}" type="sibTrans" cxnId="{91A065B3-424C-4F8E-9FE9-773361776D26}">
      <dgm:prSet/>
      <dgm:spPr/>
      <dgm:t>
        <a:bodyPr/>
        <a:lstStyle/>
        <a:p>
          <a:endParaRPr lang="es-ES"/>
        </a:p>
      </dgm:t>
    </dgm:pt>
    <dgm:pt modelId="{5C2278ED-B79D-4583-B913-6D8F1F89946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600" baseline="0" dirty="0" smtClean="0">
              <a:solidFill>
                <a:srgbClr val="C00000"/>
              </a:solidFill>
            </a:rPr>
            <a:t>Observatorio de  la Salud</a:t>
          </a:r>
          <a:endParaRPr lang="es-ES" sz="600" baseline="0" dirty="0">
            <a:solidFill>
              <a:srgbClr val="C00000"/>
            </a:solidFill>
          </a:endParaRPr>
        </a:p>
      </dgm:t>
    </dgm:pt>
    <dgm:pt modelId="{25FE5080-8F86-4D0C-925E-7D0E5EF2D1A9}" type="parTrans" cxnId="{89DDF58C-EF36-4085-A2BC-D05D2B525472}">
      <dgm:prSet/>
      <dgm:spPr/>
      <dgm:t>
        <a:bodyPr/>
        <a:lstStyle/>
        <a:p>
          <a:endParaRPr lang="es-ES"/>
        </a:p>
      </dgm:t>
    </dgm:pt>
    <dgm:pt modelId="{D6F28D86-0B2B-4699-866D-7DB0C4206519}" type="sibTrans" cxnId="{89DDF58C-EF36-4085-A2BC-D05D2B525472}">
      <dgm:prSet/>
      <dgm:spPr/>
      <dgm:t>
        <a:bodyPr/>
        <a:lstStyle/>
        <a:p>
          <a:endParaRPr lang="es-ES"/>
        </a:p>
      </dgm:t>
    </dgm:pt>
    <dgm:pt modelId="{2A9E2232-7FB8-4BBA-9697-7055B8528C3B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600" baseline="0" dirty="0" smtClean="0">
              <a:solidFill>
                <a:srgbClr val="C00000"/>
              </a:solidFill>
            </a:rPr>
            <a:t>Consejo de Salud</a:t>
          </a:r>
          <a:endParaRPr lang="es-ES" sz="600" baseline="0" dirty="0">
            <a:solidFill>
              <a:srgbClr val="C00000"/>
            </a:solidFill>
          </a:endParaRPr>
        </a:p>
      </dgm:t>
    </dgm:pt>
    <dgm:pt modelId="{E7877A12-DF95-44C7-BB29-9D4216B097E1}" type="parTrans" cxnId="{FD4EA7AC-9AB1-41A8-8223-A23D992D0FE7}">
      <dgm:prSet/>
      <dgm:spPr/>
      <dgm:t>
        <a:bodyPr/>
        <a:lstStyle/>
        <a:p>
          <a:endParaRPr lang="es-ES"/>
        </a:p>
      </dgm:t>
    </dgm:pt>
    <dgm:pt modelId="{43236FDA-83A0-4805-B69E-4E59099D2E8F}" type="sibTrans" cxnId="{FD4EA7AC-9AB1-41A8-8223-A23D992D0FE7}">
      <dgm:prSet/>
      <dgm:spPr/>
      <dgm:t>
        <a:bodyPr/>
        <a:lstStyle/>
        <a:p>
          <a:endParaRPr lang="es-ES"/>
        </a:p>
      </dgm:t>
    </dgm:pt>
    <dgm:pt modelId="{4E5BBF90-BCF3-4C50-BB2F-1F8D5C47F79D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Transformación, Calidad y Gestión del </a:t>
          </a:r>
          <a:r>
            <a:rPr lang="es-ES" sz="700" dirty="0" smtClean="0"/>
            <a:t>Conocimiento</a:t>
          </a:r>
          <a:endParaRPr lang="es-ES" sz="700" dirty="0" smtClean="0"/>
        </a:p>
      </dgm:t>
    </dgm:pt>
    <dgm:pt modelId="{B68E6824-49BA-4B4F-8401-7A103BD061A1}" type="parTrans" cxnId="{4A014559-5DBA-4DB7-A0EE-29768D5C9A34}">
      <dgm:prSet/>
      <dgm:spPr/>
      <dgm:t>
        <a:bodyPr/>
        <a:lstStyle/>
        <a:p>
          <a:endParaRPr lang="es-ES"/>
        </a:p>
      </dgm:t>
    </dgm:pt>
    <dgm:pt modelId="{2DFD6C82-E8C2-4EE4-80B6-13D5D4424316}" type="sibTrans" cxnId="{4A014559-5DBA-4DB7-A0EE-29768D5C9A34}">
      <dgm:prSet/>
      <dgm:spPr/>
      <dgm:t>
        <a:bodyPr/>
        <a:lstStyle/>
        <a:p>
          <a:endParaRPr lang="es-ES"/>
        </a:p>
      </dgm:t>
    </dgm:pt>
    <dgm:pt modelId="{07131764-390F-4F3A-A0C2-8D4D4E045C40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Planificación y </a:t>
          </a:r>
          <a:r>
            <a:rPr lang="es-ES" sz="700" dirty="0" smtClean="0"/>
            <a:t>Seguimiento</a:t>
          </a:r>
          <a:endParaRPr lang="es-ES" sz="700" dirty="0" smtClean="0"/>
        </a:p>
      </dgm:t>
    </dgm:pt>
    <dgm:pt modelId="{5BBDEF83-F015-44D5-B301-3810E6C657CF}" type="parTrans" cxnId="{7412861B-D24C-403A-BC26-0091F4005DEF}">
      <dgm:prSet/>
      <dgm:spPr/>
      <dgm:t>
        <a:bodyPr/>
        <a:lstStyle/>
        <a:p>
          <a:endParaRPr lang="es-ES"/>
        </a:p>
      </dgm:t>
    </dgm:pt>
    <dgm:pt modelId="{4EF1352F-D2F2-40B2-B3E9-DB15B2F9456B}" type="sibTrans" cxnId="{7412861B-D24C-403A-BC26-0091F4005DEF}">
      <dgm:prSet/>
      <dgm:spPr/>
      <dgm:t>
        <a:bodyPr/>
        <a:lstStyle/>
        <a:p>
          <a:endParaRPr lang="es-ES"/>
        </a:p>
      </dgm:t>
    </dgm:pt>
    <dgm:pt modelId="{F505AB74-DFD4-4941-85E2-5A87620D9950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</a:t>
          </a:r>
          <a:r>
            <a:rPr lang="es-ES" sz="700" dirty="0" smtClean="0"/>
            <a:t>Farmacia</a:t>
          </a:r>
          <a:endParaRPr lang="es-ES" sz="700" dirty="0" smtClean="0"/>
        </a:p>
      </dgm:t>
    </dgm:pt>
    <dgm:pt modelId="{95E37156-B656-4B92-9549-A6FE8F63540D}" type="parTrans" cxnId="{55457591-BCF9-4D8B-BFF6-C0F9BC981F27}">
      <dgm:prSet/>
      <dgm:spPr/>
      <dgm:t>
        <a:bodyPr/>
        <a:lstStyle/>
        <a:p>
          <a:endParaRPr lang="es-ES"/>
        </a:p>
      </dgm:t>
    </dgm:pt>
    <dgm:pt modelId="{719328B0-E59B-4C51-9FF8-2FE94373046C}" type="sibTrans" cxnId="{55457591-BCF9-4D8B-BFF6-C0F9BC981F27}">
      <dgm:prSet/>
      <dgm:spPr/>
      <dgm:t>
        <a:bodyPr/>
        <a:lstStyle/>
        <a:p>
          <a:endParaRPr lang="es-ES"/>
        </a:p>
      </dgm:t>
    </dgm:pt>
    <dgm:pt modelId="{F1D55413-F04A-4D34-90D5-D18372AA8B02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Sistemas de Información y Transformación Digital</a:t>
          </a:r>
          <a:endParaRPr lang="es-ES" sz="700" dirty="0"/>
        </a:p>
      </dgm:t>
    </dgm:pt>
    <dgm:pt modelId="{AF7D1827-3E27-48A6-8220-B266E03508CE}" type="parTrans" cxnId="{156255A1-8100-4DA0-AD39-9952D3CB1374}">
      <dgm:prSet/>
      <dgm:spPr/>
      <dgm:t>
        <a:bodyPr/>
        <a:lstStyle/>
        <a:p>
          <a:endParaRPr lang="es-ES"/>
        </a:p>
      </dgm:t>
    </dgm:pt>
    <dgm:pt modelId="{0A8A14D4-DD4A-4923-ADA2-FA1F8C0439ED}" type="sibTrans" cxnId="{156255A1-8100-4DA0-AD39-9952D3CB1374}">
      <dgm:prSet/>
      <dgm:spPr/>
      <dgm:t>
        <a:bodyPr/>
        <a:lstStyle/>
        <a:p>
          <a:endParaRPr lang="es-ES"/>
        </a:p>
      </dgm:t>
    </dgm:pt>
    <dgm:pt modelId="{E2244730-350C-4E73-85B5-21CBD223926A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Vigilancia  de la Salud y Respuesta a Emergencias Sanitarias</a:t>
          </a:r>
          <a:endParaRPr lang="es-ES" sz="700" dirty="0"/>
        </a:p>
      </dgm:t>
    </dgm:pt>
    <dgm:pt modelId="{6962A840-4164-40D3-AB0C-3AD4DA817ABB}" type="parTrans" cxnId="{4AA63E11-1933-4D15-A43B-ACBDC970B93A}">
      <dgm:prSet/>
      <dgm:spPr/>
      <dgm:t>
        <a:bodyPr/>
        <a:lstStyle/>
        <a:p>
          <a:endParaRPr lang="es-ES"/>
        </a:p>
      </dgm:t>
    </dgm:pt>
    <dgm:pt modelId="{F05FA4AC-2B30-4E8D-B057-37CDB71521A7}" type="sibTrans" cxnId="{4AA63E11-1933-4D15-A43B-ACBDC970B93A}">
      <dgm:prSet/>
      <dgm:spPr/>
      <dgm:t>
        <a:bodyPr/>
        <a:lstStyle/>
        <a:p>
          <a:endParaRPr lang="es-ES"/>
        </a:p>
      </dgm:t>
    </dgm:pt>
    <dgm:pt modelId="{516F97AE-6132-4416-88BA-D785C6596A97}">
      <dgm:prSet custT="1"/>
      <dgm:spPr>
        <a:solidFill>
          <a:srgbClr val="FFFF99"/>
        </a:solidFill>
      </dgm:spPr>
      <dgm:t>
        <a:bodyPr/>
        <a:lstStyle/>
        <a:p>
          <a:r>
            <a:rPr lang="es-ES" sz="700" dirty="0" err="1" smtClean="0"/>
            <a:t>Sº</a:t>
          </a:r>
          <a:r>
            <a:rPr lang="es-ES" sz="700" dirty="0" smtClean="0"/>
            <a:t> Inspección de Servicios y Centros Sanitarios</a:t>
          </a:r>
          <a:endParaRPr lang="es-ES" sz="700" dirty="0"/>
        </a:p>
      </dgm:t>
    </dgm:pt>
    <dgm:pt modelId="{6EC203BA-2555-485C-A4BB-E0418692EBF0}" type="parTrans" cxnId="{BD6B3DD8-1DDE-4F0F-88AA-F11FC77B9D60}">
      <dgm:prSet/>
      <dgm:spPr/>
      <dgm:t>
        <a:bodyPr/>
        <a:lstStyle/>
        <a:p>
          <a:endParaRPr lang="es-ES"/>
        </a:p>
      </dgm:t>
    </dgm:pt>
    <dgm:pt modelId="{76BFDC6D-FB8E-4CBA-96E8-114D5312A6E4}" type="sibTrans" cxnId="{BD6B3DD8-1DDE-4F0F-88AA-F11FC77B9D60}">
      <dgm:prSet/>
      <dgm:spPr/>
      <dgm:t>
        <a:bodyPr/>
        <a:lstStyle/>
        <a:p>
          <a:endParaRPr lang="es-ES"/>
        </a:p>
      </dgm:t>
    </dgm:pt>
    <dgm:pt modelId="{9AEEF899-FDAB-49A8-90F4-FE034E0DD528}" type="pres">
      <dgm:prSet presAssocID="{3EF2AAFF-F605-4B24-9BD8-4E83CA585CF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18810C5C-0203-43D9-8AC6-638C03C48FAC}" type="pres">
      <dgm:prSet presAssocID="{33DF0B25-1476-43A5-8159-FDA40645D4CD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C6D9FAA-5F1D-4BAF-B76D-60367C3CFB27}" type="pres">
      <dgm:prSet presAssocID="{33DF0B25-1476-43A5-8159-FDA40645D4CD}" presName="rootComposite1" presStyleCnt="0"/>
      <dgm:spPr/>
      <dgm:t>
        <a:bodyPr/>
        <a:lstStyle/>
        <a:p>
          <a:endParaRPr lang="es-ES"/>
        </a:p>
      </dgm:t>
    </dgm:pt>
    <dgm:pt modelId="{59856F56-D314-4C27-A53F-B669708037FA}" type="pres">
      <dgm:prSet presAssocID="{33DF0B25-1476-43A5-8159-FDA40645D4CD}" presName="rootText1" presStyleLbl="node0" presStyleIdx="0" presStyleCnt="1" custScaleX="274106" custScaleY="12398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9AD134-87B9-41C7-9D9F-F5C351E4E17F}" type="pres">
      <dgm:prSet presAssocID="{33DF0B25-1476-43A5-8159-FDA40645D4CD}" presName="rootConnector1" presStyleLbl="node1" presStyleIdx="0" presStyleCnt="0"/>
      <dgm:spPr/>
      <dgm:t>
        <a:bodyPr/>
        <a:lstStyle/>
        <a:p>
          <a:endParaRPr lang="es-ES"/>
        </a:p>
      </dgm:t>
    </dgm:pt>
    <dgm:pt modelId="{ACCA7B74-DBE9-457E-A96E-DA07976AF6A0}" type="pres">
      <dgm:prSet presAssocID="{33DF0B25-1476-43A5-8159-FDA40645D4CD}" presName="hierChild2" presStyleCnt="0"/>
      <dgm:spPr/>
      <dgm:t>
        <a:bodyPr/>
        <a:lstStyle/>
        <a:p>
          <a:endParaRPr lang="es-ES"/>
        </a:p>
      </dgm:t>
    </dgm:pt>
    <dgm:pt modelId="{EFF65533-A49B-4D12-B8B5-8282A9926EA9}" type="pres">
      <dgm:prSet presAssocID="{06BC0B09-8C17-4865-8B43-D378EEFBD4FD}" presName="Name37" presStyleLbl="parChTrans1D2" presStyleIdx="0" presStyleCnt="5"/>
      <dgm:spPr/>
      <dgm:t>
        <a:bodyPr/>
        <a:lstStyle/>
        <a:p>
          <a:endParaRPr lang="es-ES"/>
        </a:p>
      </dgm:t>
    </dgm:pt>
    <dgm:pt modelId="{BF2302DB-7A15-47BE-BB3A-FEF0E1CC03C2}" type="pres">
      <dgm:prSet presAssocID="{556A2423-6B9A-4D20-86C3-EA4963136AFE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D6CD562-B5CB-4703-B2DE-D5BC5C5FA10B}" type="pres">
      <dgm:prSet presAssocID="{556A2423-6B9A-4D20-86C3-EA4963136AFE}" presName="rootComposite" presStyleCnt="0"/>
      <dgm:spPr/>
      <dgm:t>
        <a:bodyPr/>
        <a:lstStyle/>
        <a:p>
          <a:endParaRPr lang="es-ES"/>
        </a:p>
      </dgm:t>
    </dgm:pt>
    <dgm:pt modelId="{3D2A9DB9-BDFA-4DF7-AA5E-7F48B6CD223D}" type="pres">
      <dgm:prSet presAssocID="{556A2423-6B9A-4D20-86C3-EA4963136AFE}" presName="rootText" presStyleLbl="node2" presStyleIdx="0" presStyleCnt="3" custScaleX="18056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BB94A3-58C1-42A2-BD73-02BC75CA87CB}" type="pres">
      <dgm:prSet presAssocID="{556A2423-6B9A-4D20-86C3-EA4963136AFE}" presName="rootConnector" presStyleLbl="node2" presStyleIdx="0" presStyleCnt="3"/>
      <dgm:spPr/>
      <dgm:t>
        <a:bodyPr/>
        <a:lstStyle/>
        <a:p>
          <a:endParaRPr lang="es-ES"/>
        </a:p>
      </dgm:t>
    </dgm:pt>
    <dgm:pt modelId="{BE0C0FDD-68E4-461B-A53B-947B6E855C34}" type="pres">
      <dgm:prSet presAssocID="{556A2423-6B9A-4D20-86C3-EA4963136AFE}" presName="hierChild4" presStyleCnt="0"/>
      <dgm:spPr/>
      <dgm:t>
        <a:bodyPr/>
        <a:lstStyle/>
        <a:p>
          <a:endParaRPr lang="es-ES"/>
        </a:p>
      </dgm:t>
    </dgm:pt>
    <dgm:pt modelId="{FF36FD32-5299-453D-A150-48991F8F42F1}" type="pres">
      <dgm:prSet presAssocID="{FA9466D3-EE7B-4DDF-990B-89FBA0B547F0}" presName="Name37" presStyleLbl="parChTrans1D3" presStyleIdx="0" presStyleCnt="13"/>
      <dgm:spPr/>
      <dgm:t>
        <a:bodyPr/>
        <a:lstStyle/>
        <a:p>
          <a:endParaRPr lang="es-ES"/>
        </a:p>
      </dgm:t>
    </dgm:pt>
    <dgm:pt modelId="{3736079C-9EED-43D5-A8B5-D33CB66D96E7}" type="pres">
      <dgm:prSet presAssocID="{516C3BFF-237E-4567-A951-8E5D5605C2E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2FE67C5-B7C0-4205-A461-C4200E58123F}" type="pres">
      <dgm:prSet presAssocID="{516C3BFF-237E-4567-A951-8E5D5605C2EC}" presName="rootComposite" presStyleCnt="0"/>
      <dgm:spPr/>
      <dgm:t>
        <a:bodyPr/>
        <a:lstStyle/>
        <a:p>
          <a:endParaRPr lang="es-ES"/>
        </a:p>
      </dgm:t>
    </dgm:pt>
    <dgm:pt modelId="{84780C40-0EB9-49EB-ACEF-0B79AA4FE058}" type="pres">
      <dgm:prSet presAssocID="{516C3BFF-237E-4567-A951-8E5D5605C2EC}" presName="rootText" presStyleLbl="node3" presStyleIdx="0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5FEBB9-274C-4795-9C70-9185896E2501}" type="pres">
      <dgm:prSet presAssocID="{516C3BFF-237E-4567-A951-8E5D5605C2EC}" presName="rootConnector" presStyleLbl="node3" presStyleIdx="0" presStyleCnt="10"/>
      <dgm:spPr/>
      <dgm:t>
        <a:bodyPr/>
        <a:lstStyle/>
        <a:p>
          <a:endParaRPr lang="es-ES"/>
        </a:p>
      </dgm:t>
    </dgm:pt>
    <dgm:pt modelId="{F1BB9BB4-0F55-42A2-84F0-E9E12FD5F951}" type="pres">
      <dgm:prSet presAssocID="{516C3BFF-237E-4567-A951-8E5D5605C2EC}" presName="hierChild4" presStyleCnt="0"/>
      <dgm:spPr/>
      <dgm:t>
        <a:bodyPr/>
        <a:lstStyle/>
        <a:p>
          <a:endParaRPr lang="es-ES"/>
        </a:p>
      </dgm:t>
    </dgm:pt>
    <dgm:pt modelId="{96A1DA24-FC8A-47AF-B579-FE0842121C16}" type="pres">
      <dgm:prSet presAssocID="{516C3BFF-237E-4567-A951-8E5D5605C2EC}" presName="hierChild5" presStyleCnt="0"/>
      <dgm:spPr/>
      <dgm:t>
        <a:bodyPr/>
        <a:lstStyle/>
        <a:p>
          <a:endParaRPr lang="es-ES"/>
        </a:p>
      </dgm:t>
    </dgm:pt>
    <dgm:pt modelId="{804D9EC2-5AEC-4274-9FD7-E85195026E79}" type="pres">
      <dgm:prSet presAssocID="{9B5258D6-22F1-4B9A-B457-A8F8FD52CCF4}" presName="Name37" presStyleLbl="parChTrans1D3" presStyleIdx="1" presStyleCnt="13"/>
      <dgm:spPr/>
      <dgm:t>
        <a:bodyPr/>
        <a:lstStyle/>
        <a:p>
          <a:endParaRPr lang="es-ES"/>
        </a:p>
      </dgm:t>
    </dgm:pt>
    <dgm:pt modelId="{E5F022F6-B4F6-48ED-B078-B238FAD198B4}" type="pres">
      <dgm:prSet presAssocID="{B33ACEF3-E95E-4B58-9A6A-88AC8D43DFF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7209707-8346-4232-96C0-062D2DB25B3E}" type="pres">
      <dgm:prSet presAssocID="{B33ACEF3-E95E-4B58-9A6A-88AC8D43DFFA}" presName="rootComposite" presStyleCnt="0"/>
      <dgm:spPr/>
      <dgm:t>
        <a:bodyPr/>
        <a:lstStyle/>
        <a:p>
          <a:endParaRPr lang="es-ES"/>
        </a:p>
      </dgm:t>
    </dgm:pt>
    <dgm:pt modelId="{A4E79C84-E328-4462-813E-96F30D6BF97A}" type="pres">
      <dgm:prSet presAssocID="{B33ACEF3-E95E-4B58-9A6A-88AC8D43DFFA}" presName="rootText" presStyleLbl="node3" presStyleIdx="1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9EE972F-0DA7-465B-B3E6-35B972B4CBB6}" type="pres">
      <dgm:prSet presAssocID="{B33ACEF3-E95E-4B58-9A6A-88AC8D43DFFA}" presName="rootConnector" presStyleLbl="node3" presStyleIdx="1" presStyleCnt="10"/>
      <dgm:spPr/>
      <dgm:t>
        <a:bodyPr/>
        <a:lstStyle/>
        <a:p>
          <a:endParaRPr lang="es-ES"/>
        </a:p>
      </dgm:t>
    </dgm:pt>
    <dgm:pt modelId="{F01CD37D-9B13-4597-9A3A-D188B5256ECE}" type="pres">
      <dgm:prSet presAssocID="{B33ACEF3-E95E-4B58-9A6A-88AC8D43DFFA}" presName="hierChild4" presStyleCnt="0"/>
      <dgm:spPr/>
      <dgm:t>
        <a:bodyPr/>
        <a:lstStyle/>
        <a:p>
          <a:endParaRPr lang="es-ES"/>
        </a:p>
      </dgm:t>
    </dgm:pt>
    <dgm:pt modelId="{FCF8D760-8507-4B58-890A-B5DEDECB2FD7}" type="pres">
      <dgm:prSet presAssocID="{B33ACEF3-E95E-4B58-9A6A-88AC8D43DFFA}" presName="hierChild5" presStyleCnt="0"/>
      <dgm:spPr/>
      <dgm:t>
        <a:bodyPr/>
        <a:lstStyle/>
        <a:p>
          <a:endParaRPr lang="es-ES"/>
        </a:p>
      </dgm:t>
    </dgm:pt>
    <dgm:pt modelId="{E7F9618F-6020-40A4-8FEA-8E9B1635A06D}" type="pres">
      <dgm:prSet presAssocID="{3E33352C-1FA5-4CB4-8004-09522F83E6CE}" presName="Name37" presStyleLbl="parChTrans1D3" presStyleIdx="2" presStyleCnt="13"/>
      <dgm:spPr/>
      <dgm:t>
        <a:bodyPr/>
        <a:lstStyle/>
        <a:p>
          <a:endParaRPr lang="es-ES"/>
        </a:p>
      </dgm:t>
    </dgm:pt>
    <dgm:pt modelId="{4FEF02AA-6061-4C53-B131-FCCF6286CA8B}" type="pres">
      <dgm:prSet presAssocID="{DCB38304-F354-414B-9127-467CC52D82A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F72EE004-43C7-4FCC-BDAD-5F80B307B81D}" type="pres">
      <dgm:prSet presAssocID="{DCB38304-F354-414B-9127-467CC52D82A0}" presName="rootComposite" presStyleCnt="0"/>
      <dgm:spPr/>
      <dgm:t>
        <a:bodyPr/>
        <a:lstStyle/>
        <a:p>
          <a:endParaRPr lang="es-ES"/>
        </a:p>
      </dgm:t>
    </dgm:pt>
    <dgm:pt modelId="{584276F0-343E-4C26-A8B3-3CD79C288010}" type="pres">
      <dgm:prSet presAssocID="{DCB38304-F354-414B-9127-467CC52D82A0}" presName="rootText" presStyleLbl="node3" presStyleIdx="2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502A885-486D-431C-96B8-61A8C994FA8C}" type="pres">
      <dgm:prSet presAssocID="{DCB38304-F354-414B-9127-467CC52D82A0}" presName="rootConnector" presStyleLbl="node3" presStyleIdx="2" presStyleCnt="10"/>
      <dgm:spPr/>
      <dgm:t>
        <a:bodyPr/>
        <a:lstStyle/>
        <a:p>
          <a:endParaRPr lang="es-ES"/>
        </a:p>
      </dgm:t>
    </dgm:pt>
    <dgm:pt modelId="{BEEFCEC0-BD8C-490F-8016-438B2BE31F34}" type="pres">
      <dgm:prSet presAssocID="{DCB38304-F354-414B-9127-467CC52D82A0}" presName="hierChild4" presStyleCnt="0"/>
      <dgm:spPr/>
      <dgm:t>
        <a:bodyPr/>
        <a:lstStyle/>
        <a:p>
          <a:endParaRPr lang="es-ES"/>
        </a:p>
      </dgm:t>
    </dgm:pt>
    <dgm:pt modelId="{30FDD66D-3316-489D-A415-2A15BBD932D9}" type="pres">
      <dgm:prSet presAssocID="{DCB38304-F354-414B-9127-467CC52D82A0}" presName="hierChild5" presStyleCnt="0"/>
      <dgm:spPr/>
      <dgm:t>
        <a:bodyPr/>
        <a:lstStyle/>
        <a:p>
          <a:endParaRPr lang="es-ES"/>
        </a:p>
      </dgm:t>
    </dgm:pt>
    <dgm:pt modelId="{3E183F06-2B02-4C0D-9881-CEBBCA460B47}" type="pres">
      <dgm:prSet presAssocID="{556A2423-6B9A-4D20-86C3-EA4963136AFE}" presName="hierChild5" presStyleCnt="0"/>
      <dgm:spPr/>
      <dgm:t>
        <a:bodyPr/>
        <a:lstStyle/>
        <a:p>
          <a:endParaRPr lang="es-ES"/>
        </a:p>
      </dgm:t>
    </dgm:pt>
    <dgm:pt modelId="{A279648F-BBDA-4311-8577-57FFE1146676}" type="pres">
      <dgm:prSet presAssocID="{E2FE99D3-1DE3-4FBC-8A23-3F43D13F3189}" presName="Name37" presStyleLbl="parChTrans1D2" presStyleIdx="1" presStyleCnt="5"/>
      <dgm:spPr/>
      <dgm:t>
        <a:bodyPr/>
        <a:lstStyle/>
        <a:p>
          <a:endParaRPr lang="es-ES"/>
        </a:p>
      </dgm:t>
    </dgm:pt>
    <dgm:pt modelId="{3409979C-9711-484E-B84A-8037D1264702}" type="pres">
      <dgm:prSet presAssocID="{AB04D220-AAB6-4BF8-9871-40CCC4E32FE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0812080A-ADB1-47F6-8E33-8A5F8DE2B87A}" type="pres">
      <dgm:prSet presAssocID="{AB04D220-AAB6-4BF8-9871-40CCC4E32FE5}" presName="rootComposite" presStyleCnt="0"/>
      <dgm:spPr/>
      <dgm:t>
        <a:bodyPr/>
        <a:lstStyle/>
        <a:p>
          <a:endParaRPr lang="es-ES"/>
        </a:p>
      </dgm:t>
    </dgm:pt>
    <dgm:pt modelId="{851D0042-C7F3-40BC-B286-CFA2CF576665}" type="pres">
      <dgm:prSet presAssocID="{AB04D220-AAB6-4BF8-9871-40CCC4E32FE5}" presName="rootText" presStyleLbl="node2" presStyleIdx="1" presStyleCnt="3" custScaleX="18860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B2F72D-EF6C-493C-9DC0-9F73C689E1A6}" type="pres">
      <dgm:prSet presAssocID="{AB04D220-AAB6-4BF8-9871-40CCC4E32FE5}" presName="rootConnector" presStyleLbl="node2" presStyleIdx="1" presStyleCnt="3"/>
      <dgm:spPr/>
      <dgm:t>
        <a:bodyPr/>
        <a:lstStyle/>
        <a:p>
          <a:endParaRPr lang="es-ES"/>
        </a:p>
      </dgm:t>
    </dgm:pt>
    <dgm:pt modelId="{19C601E1-D5CC-4871-8EA0-26D8DBB4D735}" type="pres">
      <dgm:prSet presAssocID="{AB04D220-AAB6-4BF8-9871-40CCC4E32FE5}" presName="hierChild4" presStyleCnt="0"/>
      <dgm:spPr/>
      <dgm:t>
        <a:bodyPr/>
        <a:lstStyle/>
        <a:p>
          <a:endParaRPr lang="es-ES"/>
        </a:p>
      </dgm:t>
    </dgm:pt>
    <dgm:pt modelId="{864FAFA1-9007-4E88-9D04-351FB96E54AF}" type="pres">
      <dgm:prSet presAssocID="{82C713EA-1D13-445E-8D90-E188A31A09C4}" presName="Name37" presStyleLbl="parChTrans1D3" presStyleIdx="3" presStyleCnt="13"/>
      <dgm:spPr/>
      <dgm:t>
        <a:bodyPr/>
        <a:lstStyle/>
        <a:p>
          <a:endParaRPr lang="es-ES"/>
        </a:p>
      </dgm:t>
    </dgm:pt>
    <dgm:pt modelId="{312D54BB-CDF5-493A-A757-B3EB66B0A21B}" type="pres">
      <dgm:prSet presAssocID="{58AA36F5-228B-46CC-BCA7-D6651F5C83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11F6A86-C6BA-4512-9CD5-AF1E0D95A0A0}" type="pres">
      <dgm:prSet presAssocID="{58AA36F5-228B-46CC-BCA7-D6651F5C830F}" presName="rootComposite" presStyleCnt="0"/>
      <dgm:spPr/>
      <dgm:t>
        <a:bodyPr/>
        <a:lstStyle/>
        <a:p>
          <a:endParaRPr lang="es-ES"/>
        </a:p>
      </dgm:t>
    </dgm:pt>
    <dgm:pt modelId="{E9F04BE9-F29E-4693-8EF3-E9100CA66801}" type="pres">
      <dgm:prSet presAssocID="{58AA36F5-228B-46CC-BCA7-D6651F5C830F}" presName="rootText" presStyleLbl="node3" presStyleIdx="3" presStyleCnt="10" custScaleX="176203" custScaleY="1369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1E3BED9-4FA2-4F9D-9A5D-6801B751841F}" type="pres">
      <dgm:prSet presAssocID="{58AA36F5-228B-46CC-BCA7-D6651F5C830F}" presName="rootConnector" presStyleLbl="node3" presStyleIdx="3" presStyleCnt="10"/>
      <dgm:spPr/>
      <dgm:t>
        <a:bodyPr/>
        <a:lstStyle/>
        <a:p>
          <a:endParaRPr lang="es-ES"/>
        </a:p>
      </dgm:t>
    </dgm:pt>
    <dgm:pt modelId="{3EE096B9-EA1C-47F5-9376-091AF7E88430}" type="pres">
      <dgm:prSet presAssocID="{58AA36F5-228B-46CC-BCA7-D6651F5C830F}" presName="hierChild4" presStyleCnt="0"/>
      <dgm:spPr/>
      <dgm:t>
        <a:bodyPr/>
        <a:lstStyle/>
        <a:p>
          <a:endParaRPr lang="es-ES"/>
        </a:p>
      </dgm:t>
    </dgm:pt>
    <dgm:pt modelId="{D693D8F1-5960-42D1-B054-B57DEDF6E627}" type="pres">
      <dgm:prSet presAssocID="{B68E6824-49BA-4B4F-8401-7A103BD061A1}" presName="Name37" presStyleLbl="parChTrans1D4" presStyleIdx="0" presStyleCnt="10"/>
      <dgm:spPr/>
      <dgm:t>
        <a:bodyPr/>
        <a:lstStyle/>
        <a:p>
          <a:endParaRPr lang="es-ES"/>
        </a:p>
      </dgm:t>
    </dgm:pt>
    <dgm:pt modelId="{5C460B40-9A66-4139-BDF4-A6084F4FACAF}" type="pres">
      <dgm:prSet presAssocID="{4E5BBF90-BCF3-4C50-BB2F-1F8D5C47F79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BED94CA-C8EE-4B34-8D84-623E10AE8217}" type="pres">
      <dgm:prSet presAssocID="{4E5BBF90-BCF3-4C50-BB2F-1F8D5C47F79D}" presName="rootComposite" presStyleCnt="0"/>
      <dgm:spPr/>
      <dgm:t>
        <a:bodyPr/>
        <a:lstStyle/>
        <a:p>
          <a:endParaRPr lang="es-ES"/>
        </a:p>
      </dgm:t>
    </dgm:pt>
    <dgm:pt modelId="{805D0513-9AC8-4A1F-9683-B1AAC00625D2}" type="pres">
      <dgm:prSet presAssocID="{4E5BBF90-BCF3-4C50-BB2F-1F8D5C47F79D}" presName="rootText" presStyleLbl="node4" presStyleIdx="0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68B379-3084-4714-87DE-B1D1FA4AE7E8}" type="pres">
      <dgm:prSet presAssocID="{4E5BBF90-BCF3-4C50-BB2F-1F8D5C47F79D}" presName="rootConnector" presStyleLbl="node4" presStyleIdx="0" presStyleCnt="10"/>
      <dgm:spPr/>
      <dgm:t>
        <a:bodyPr/>
        <a:lstStyle/>
        <a:p>
          <a:endParaRPr lang="es-ES"/>
        </a:p>
      </dgm:t>
    </dgm:pt>
    <dgm:pt modelId="{8969B44C-6C69-4DFE-9B9A-0844B109B358}" type="pres">
      <dgm:prSet presAssocID="{4E5BBF90-BCF3-4C50-BB2F-1F8D5C47F79D}" presName="hierChild4" presStyleCnt="0"/>
      <dgm:spPr/>
      <dgm:t>
        <a:bodyPr/>
        <a:lstStyle/>
        <a:p>
          <a:endParaRPr lang="es-ES"/>
        </a:p>
      </dgm:t>
    </dgm:pt>
    <dgm:pt modelId="{D88F329B-A45C-4C46-9E7D-F91FA9F8FEC6}" type="pres">
      <dgm:prSet presAssocID="{4E5BBF90-BCF3-4C50-BB2F-1F8D5C47F79D}" presName="hierChild5" presStyleCnt="0"/>
      <dgm:spPr/>
      <dgm:t>
        <a:bodyPr/>
        <a:lstStyle/>
        <a:p>
          <a:endParaRPr lang="es-ES"/>
        </a:p>
      </dgm:t>
    </dgm:pt>
    <dgm:pt modelId="{864243BF-898C-4DE6-9C11-FFD9FAA87685}" type="pres">
      <dgm:prSet presAssocID="{5BBDEF83-F015-44D5-B301-3810E6C657CF}" presName="Name37" presStyleLbl="parChTrans1D4" presStyleIdx="1" presStyleCnt="10"/>
      <dgm:spPr/>
      <dgm:t>
        <a:bodyPr/>
        <a:lstStyle/>
        <a:p>
          <a:endParaRPr lang="es-ES"/>
        </a:p>
      </dgm:t>
    </dgm:pt>
    <dgm:pt modelId="{2AAC2333-7015-41EB-B8E5-697FC9B5CD95}" type="pres">
      <dgm:prSet presAssocID="{07131764-390F-4F3A-A0C2-8D4D4E045C4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F7EBEB2-A528-4704-96F4-36DBE964B613}" type="pres">
      <dgm:prSet presAssocID="{07131764-390F-4F3A-A0C2-8D4D4E045C40}" presName="rootComposite" presStyleCnt="0"/>
      <dgm:spPr/>
      <dgm:t>
        <a:bodyPr/>
        <a:lstStyle/>
        <a:p>
          <a:endParaRPr lang="es-ES"/>
        </a:p>
      </dgm:t>
    </dgm:pt>
    <dgm:pt modelId="{052AB48A-15C7-43CE-8E99-F3EA82ADEA90}" type="pres">
      <dgm:prSet presAssocID="{07131764-390F-4F3A-A0C2-8D4D4E045C40}" presName="rootText" presStyleLbl="node4" presStyleIdx="1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CA09761-637B-4227-B49E-51E22F32BC7B}" type="pres">
      <dgm:prSet presAssocID="{07131764-390F-4F3A-A0C2-8D4D4E045C40}" presName="rootConnector" presStyleLbl="node4" presStyleIdx="1" presStyleCnt="10"/>
      <dgm:spPr/>
      <dgm:t>
        <a:bodyPr/>
        <a:lstStyle/>
        <a:p>
          <a:endParaRPr lang="es-ES"/>
        </a:p>
      </dgm:t>
    </dgm:pt>
    <dgm:pt modelId="{10C7BA78-CD91-4BC6-B321-04895F17A820}" type="pres">
      <dgm:prSet presAssocID="{07131764-390F-4F3A-A0C2-8D4D4E045C40}" presName="hierChild4" presStyleCnt="0"/>
      <dgm:spPr/>
      <dgm:t>
        <a:bodyPr/>
        <a:lstStyle/>
        <a:p>
          <a:endParaRPr lang="es-ES"/>
        </a:p>
      </dgm:t>
    </dgm:pt>
    <dgm:pt modelId="{699FBE3A-094E-4A46-9C4E-1F4553438DA7}" type="pres">
      <dgm:prSet presAssocID="{07131764-390F-4F3A-A0C2-8D4D4E045C40}" presName="hierChild5" presStyleCnt="0"/>
      <dgm:spPr/>
      <dgm:t>
        <a:bodyPr/>
        <a:lstStyle/>
        <a:p>
          <a:endParaRPr lang="es-ES"/>
        </a:p>
      </dgm:t>
    </dgm:pt>
    <dgm:pt modelId="{540506F3-999E-45E7-8281-43CDF17A6179}" type="pres">
      <dgm:prSet presAssocID="{AF7D1827-3E27-48A6-8220-B266E03508CE}" presName="Name37" presStyleLbl="parChTrans1D4" presStyleIdx="2" presStyleCnt="10"/>
      <dgm:spPr/>
      <dgm:t>
        <a:bodyPr/>
        <a:lstStyle/>
        <a:p>
          <a:endParaRPr lang="es-ES"/>
        </a:p>
      </dgm:t>
    </dgm:pt>
    <dgm:pt modelId="{6F2DC369-3996-4407-8428-5845F88F27E4}" type="pres">
      <dgm:prSet presAssocID="{F1D55413-F04A-4D34-90D5-D18372AA8B02}" presName="hierRoot2" presStyleCnt="0">
        <dgm:presLayoutVars>
          <dgm:hierBranch val="init"/>
        </dgm:presLayoutVars>
      </dgm:prSet>
      <dgm:spPr/>
    </dgm:pt>
    <dgm:pt modelId="{69962089-7BBF-492A-8C3A-CD3524C66F64}" type="pres">
      <dgm:prSet presAssocID="{F1D55413-F04A-4D34-90D5-D18372AA8B02}" presName="rootComposite" presStyleCnt="0"/>
      <dgm:spPr/>
    </dgm:pt>
    <dgm:pt modelId="{23DC3DC6-FD02-450D-B1EC-53C8A0530AE2}" type="pres">
      <dgm:prSet presAssocID="{F1D55413-F04A-4D34-90D5-D18372AA8B02}" presName="rootText" presStyleLbl="node4" presStyleIdx="2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018832C-3930-4368-895A-B9C25C23F340}" type="pres">
      <dgm:prSet presAssocID="{F1D55413-F04A-4D34-90D5-D18372AA8B02}" presName="rootConnector" presStyleLbl="node4" presStyleIdx="2" presStyleCnt="10"/>
      <dgm:spPr/>
      <dgm:t>
        <a:bodyPr/>
        <a:lstStyle/>
        <a:p>
          <a:endParaRPr lang="es-ES"/>
        </a:p>
      </dgm:t>
    </dgm:pt>
    <dgm:pt modelId="{77F434EB-AD14-43CE-B159-BF288EDF9F1D}" type="pres">
      <dgm:prSet presAssocID="{F1D55413-F04A-4D34-90D5-D18372AA8B02}" presName="hierChild4" presStyleCnt="0"/>
      <dgm:spPr/>
    </dgm:pt>
    <dgm:pt modelId="{F7DFDC47-1A08-42CA-9152-AF316A981780}" type="pres">
      <dgm:prSet presAssocID="{F1D55413-F04A-4D34-90D5-D18372AA8B02}" presName="hierChild5" presStyleCnt="0"/>
      <dgm:spPr/>
    </dgm:pt>
    <dgm:pt modelId="{E25B93DD-CEA2-4943-946F-00CECD513C66}" type="pres">
      <dgm:prSet presAssocID="{6EC203BA-2555-485C-A4BB-E0418692EBF0}" presName="Name37" presStyleLbl="parChTrans1D4" presStyleIdx="3" presStyleCnt="10"/>
      <dgm:spPr/>
      <dgm:t>
        <a:bodyPr/>
        <a:lstStyle/>
        <a:p>
          <a:endParaRPr lang="es-ES"/>
        </a:p>
      </dgm:t>
    </dgm:pt>
    <dgm:pt modelId="{45748D0A-53D9-4F77-B604-C91F83C56691}" type="pres">
      <dgm:prSet presAssocID="{516F97AE-6132-4416-88BA-D785C6596A97}" presName="hierRoot2" presStyleCnt="0">
        <dgm:presLayoutVars>
          <dgm:hierBranch val="init"/>
        </dgm:presLayoutVars>
      </dgm:prSet>
      <dgm:spPr/>
    </dgm:pt>
    <dgm:pt modelId="{D0DBEE0A-6DAE-41E4-9BA1-EDF0BBDDF965}" type="pres">
      <dgm:prSet presAssocID="{516F97AE-6132-4416-88BA-D785C6596A97}" presName="rootComposite" presStyleCnt="0"/>
      <dgm:spPr/>
    </dgm:pt>
    <dgm:pt modelId="{CD69D905-9F19-44DC-B345-24C52A5028DE}" type="pres">
      <dgm:prSet presAssocID="{516F97AE-6132-4416-88BA-D785C6596A97}" presName="rootText" presStyleLbl="node4" presStyleIdx="3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A5EB2-4615-497D-A72D-11F0D44DA31B}" type="pres">
      <dgm:prSet presAssocID="{516F97AE-6132-4416-88BA-D785C6596A97}" presName="rootConnector" presStyleLbl="node4" presStyleIdx="3" presStyleCnt="10"/>
      <dgm:spPr/>
      <dgm:t>
        <a:bodyPr/>
        <a:lstStyle/>
        <a:p>
          <a:endParaRPr lang="es-ES"/>
        </a:p>
      </dgm:t>
    </dgm:pt>
    <dgm:pt modelId="{3402FB1C-B22F-415E-87FF-CAF796A93473}" type="pres">
      <dgm:prSet presAssocID="{516F97AE-6132-4416-88BA-D785C6596A97}" presName="hierChild4" presStyleCnt="0"/>
      <dgm:spPr/>
    </dgm:pt>
    <dgm:pt modelId="{E9A16181-897A-4D79-A94A-029A2ACB7535}" type="pres">
      <dgm:prSet presAssocID="{516F97AE-6132-4416-88BA-D785C6596A97}" presName="hierChild5" presStyleCnt="0"/>
      <dgm:spPr/>
    </dgm:pt>
    <dgm:pt modelId="{C3E6E092-4399-4B19-B496-7A4958AF2F91}" type="pres">
      <dgm:prSet presAssocID="{58AA36F5-228B-46CC-BCA7-D6651F5C830F}" presName="hierChild5" presStyleCnt="0"/>
      <dgm:spPr/>
      <dgm:t>
        <a:bodyPr/>
        <a:lstStyle/>
        <a:p>
          <a:endParaRPr lang="es-ES"/>
        </a:p>
      </dgm:t>
    </dgm:pt>
    <dgm:pt modelId="{95A18548-9512-448F-83B6-319F36D46E5C}" type="pres">
      <dgm:prSet presAssocID="{3ABB18ED-8FE3-4646-8D00-E4703D2588FD}" presName="Name37" presStyleLbl="parChTrans1D3" presStyleIdx="4" presStyleCnt="13"/>
      <dgm:spPr/>
      <dgm:t>
        <a:bodyPr/>
        <a:lstStyle/>
        <a:p>
          <a:endParaRPr lang="es-ES"/>
        </a:p>
      </dgm:t>
    </dgm:pt>
    <dgm:pt modelId="{DD6D9E19-44A8-408E-AB59-7739362E4AF0}" type="pres">
      <dgm:prSet presAssocID="{CDDAA635-1DCC-497B-A432-4FDEDE8EBFD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831B8A6F-DE0C-4B02-AB56-FC062E73458D}" type="pres">
      <dgm:prSet presAssocID="{CDDAA635-1DCC-497B-A432-4FDEDE8EBFDB}" presName="rootComposite" presStyleCnt="0"/>
      <dgm:spPr/>
      <dgm:t>
        <a:bodyPr/>
        <a:lstStyle/>
        <a:p>
          <a:endParaRPr lang="es-ES"/>
        </a:p>
      </dgm:t>
    </dgm:pt>
    <dgm:pt modelId="{FE0105E1-C310-4FCE-9FD9-33E50FDAC31D}" type="pres">
      <dgm:prSet presAssocID="{CDDAA635-1DCC-497B-A432-4FDEDE8EBFDB}" presName="rootText" presStyleLbl="node3" presStyleIdx="4" presStyleCnt="10" custScaleX="176203" custScaleY="13698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3A11D25-6C00-46BD-BF66-DC74876DEC4F}" type="pres">
      <dgm:prSet presAssocID="{CDDAA635-1DCC-497B-A432-4FDEDE8EBFDB}" presName="rootConnector" presStyleLbl="node3" presStyleIdx="4" presStyleCnt="10"/>
      <dgm:spPr/>
      <dgm:t>
        <a:bodyPr/>
        <a:lstStyle/>
        <a:p>
          <a:endParaRPr lang="es-ES"/>
        </a:p>
      </dgm:t>
    </dgm:pt>
    <dgm:pt modelId="{0D1DBEE8-46C5-45EE-BF08-840A18691C53}" type="pres">
      <dgm:prSet presAssocID="{CDDAA635-1DCC-497B-A432-4FDEDE8EBFDB}" presName="hierChild4" presStyleCnt="0"/>
      <dgm:spPr/>
      <dgm:t>
        <a:bodyPr/>
        <a:lstStyle/>
        <a:p>
          <a:endParaRPr lang="es-ES"/>
        </a:p>
      </dgm:t>
    </dgm:pt>
    <dgm:pt modelId="{548F77DB-5769-47F9-8836-0D631923ED43}" type="pres">
      <dgm:prSet presAssocID="{2E15EA20-4F87-4563-B08B-7C5EAC71CD11}" presName="Name37" presStyleLbl="parChTrans1D4" presStyleIdx="4" presStyleCnt="10"/>
      <dgm:spPr/>
      <dgm:t>
        <a:bodyPr/>
        <a:lstStyle/>
        <a:p>
          <a:endParaRPr lang="es-ES"/>
        </a:p>
      </dgm:t>
    </dgm:pt>
    <dgm:pt modelId="{EA50BEB5-5D01-46D2-8964-529C64F4670E}" type="pres">
      <dgm:prSet presAssocID="{A0813FD4-1A21-4A43-81F3-5A0A30C7CB7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DCC2608-13B8-4530-B092-04BB0A40CDA5}" type="pres">
      <dgm:prSet presAssocID="{A0813FD4-1A21-4A43-81F3-5A0A30C7CB79}" presName="rootComposite" presStyleCnt="0"/>
      <dgm:spPr/>
      <dgm:t>
        <a:bodyPr/>
        <a:lstStyle/>
        <a:p>
          <a:endParaRPr lang="es-ES"/>
        </a:p>
      </dgm:t>
    </dgm:pt>
    <dgm:pt modelId="{8515760E-ABC6-4683-908E-E4A97EC32BB2}" type="pres">
      <dgm:prSet presAssocID="{A0813FD4-1A21-4A43-81F3-5A0A30C7CB79}" presName="rootText" presStyleLbl="node4" presStyleIdx="4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AAE44D-CBB6-4FEC-8AFF-949A17ECEB23}" type="pres">
      <dgm:prSet presAssocID="{A0813FD4-1A21-4A43-81F3-5A0A30C7CB79}" presName="rootConnector" presStyleLbl="node4" presStyleIdx="4" presStyleCnt="10"/>
      <dgm:spPr/>
      <dgm:t>
        <a:bodyPr/>
        <a:lstStyle/>
        <a:p>
          <a:endParaRPr lang="es-ES"/>
        </a:p>
      </dgm:t>
    </dgm:pt>
    <dgm:pt modelId="{2F85B93C-D8C6-4933-A352-6DABBAB74DDE}" type="pres">
      <dgm:prSet presAssocID="{A0813FD4-1A21-4A43-81F3-5A0A30C7CB79}" presName="hierChild4" presStyleCnt="0"/>
      <dgm:spPr/>
      <dgm:t>
        <a:bodyPr/>
        <a:lstStyle/>
        <a:p>
          <a:endParaRPr lang="es-ES"/>
        </a:p>
      </dgm:t>
    </dgm:pt>
    <dgm:pt modelId="{198E1663-0CE2-4DB4-973A-3455AB58ACA2}" type="pres">
      <dgm:prSet presAssocID="{A0813FD4-1A21-4A43-81F3-5A0A30C7CB79}" presName="hierChild5" presStyleCnt="0"/>
      <dgm:spPr/>
      <dgm:t>
        <a:bodyPr/>
        <a:lstStyle/>
        <a:p>
          <a:endParaRPr lang="es-ES"/>
        </a:p>
      </dgm:t>
    </dgm:pt>
    <dgm:pt modelId="{D4F19714-4525-46CC-909E-F89CC0F87E1B}" type="pres">
      <dgm:prSet presAssocID="{B7A0836B-02FF-458C-AA37-8559E8BCDF3D}" presName="Name37" presStyleLbl="parChTrans1D4" presStyleIdx="5" presStyleCnt="10"/>
      <dgm:spPr/>
      <dgm:t>
        <a:bodyPr/>
        <a:lstStyle/>
        <a:p>
          <a:endParaRPr lang="es-ES"/>
        </a:p>
      </dgm:t>
    </dgm:pt>
    <dgm:pt modelId="{2D39F0E0-8422-40A9-B109-24D6DF3BDBE8}" type="pres">
      <dgm:prSet presAssocID="{CE1D46CD-E717-4317-9C46-D9DE5419748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9DBF9E4-D68D-4AEE-9BA2-0FF4B91DD1A3}" type="pres">
      <dgm:prSet presAssocID="{CE1D46CD-E717-4317-9C46-D9DE54197481}" presName="rootComposite" presStyleCnt="0"/>
      <dgm:spPr/>
      <dgm:t>
        <a:bodyPr/>
        <a:lstStyle/>
        <a:p>
          <a:endParaRPr lang="es-ES"/>
        </a:p>
      </dgm:t>
    </dgm:pt>
    <dgm:pt modelId="{706AAFC9-85E7-4C45-92DD-58393D343660}" type="pres">
      <dgm:prSet presAssocID="{CE1D46CD-E717-4317-9C46-D9DE54197481}" presName="rootText" presStyleLbl="node4" presStyleIdx="5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E8D89F-B227-482F-9B3B-8A484D8F943B}" type="pres">
      <dgm:prSet presAssocID="{CE1D46CD-E717-4317-9C46-D9DE54197481}" presName="rootConnector" presStyleLbl="node4" presStyleIdx="5" presStyleCnt="10"/>
      <dgm:spPr/>
      <dgm:t>
        <a:bodyPr/>
        <a:lstStyle/>
        <a:p>
          <a:endParaRPr lang="es-ES"/>
        </a:p>
      </dgm:t>
    </dgm:pt>
    <dgm:pt modelId="{31CCC4C0-DB7D-4A70-869B-EC2CEC655DA4}" type="pres">
      <dgm:prSet presAssocID="{CE1D46CD-E717-4317-9C46-D9DE54197481}" presName="hierChild4" presStyleCnt="0"/>
      <dgm:spPr/>
      <dgm:t>
        <a:bodyPr/>
        <a:lstStyle/>
        <a:p>
          <a:endParaRPr lang="es-ES"/>
        </a:p>
      </dgm:t>
    </dgm:pt>
    <dgm:pt modelId="{01B6492F-9B7E-4AFB-A819-BFE9A80E1211}" type="pres">
      <dgm:prSet presAssocID="{CE1D46CD-E717-4317-9C46-D9DE54197481}" presName="hierChild5" presStyleCnt="0"/>
      <dgm:spPr/>
      <dgm:t>
        <a:bodyPr/>
        <a:lstStyle/>
        <a:p>
          <a:endParaRPr lang="es-ES"/>
        </a:p>
      </dgm:t>
    </dgm:pt>
    <dgm:pt modelId="{AEB8FD05-9FFD-4DA8-B184-0FEF190D8D43}" type="pres">
      <dgm:prSet presAssocID="{CDDAA635-1DCC-497B-A432-4FDEDE8EBFDB}" presName="hierChild5" presStyleCnt="0"/>
      <dgm:spPr/>
      <dgm:t>
        <a:bodyPr/>
        <a:lstStyle/>
        <a:p>
          <a:endParaRPr lang="es-ES"/>
        </a:p>
      </dgm:t>
    </dgm:pt>
    <dgm:pt modelId="{10BB2662-BAAE-47FB-84B6-CD2E4F39DBE9}" type="pres">
      <dgm:prSet presAssocID="{0DA80DD6-F0F3-4AAC-B3C9-563642C00C35}" presName="Name37" presStyleLbl="parChTrans1D3" presStyleIdx="5" presStyleCnt="13"/>
      <dgm:spPr/>
      <dgm:t>
        <a:bodyPr/>
        <a:lstStyle/>
        <a:p>
          <a:endParaRPr lang="es-ES"/>
        </a:p>
      </dgm:t>
    </dgm:pt>
    <dgm:pt modelId="{70D791D1-FDFA-4283-9608-0120A9395ACF}" type="pres">
      <dgm:prSet presAssocID="{E6460AF9-CD1A-4AAF-9E27-BEEDA8327D1A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FAEB287-D717-4576-BCD9-4D2C98A5AC85}" type="pres">
      <dgm:prSet presAssocID="{E6460AF9-CD1A-4AAF-9E27-BEEDA8327D1A}" presName="rootComposite" presStyleCnt="0"/>
      <dgm:spPr/>
      <dgm:t>
        <a:bodyPr/>
        <a:lstStyle/>
        <a:p>
          <a:endParaRPr lang="es-ES"/>
        </a:p>
      </dgm:t>
    </dgm:pt>
    <dgm:pt modelId="{796E0AB0-863A-4F2C-BD63-541E0F04BB1D}" type="pres">
      <dgm:prSet presAssocID="{E6460AF9-CD1A-4AAF-9E27-BEEDA8327D1A}" presName="rootText" presStyleLbl="node3" presStyleIdx="5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28195B6-DF6D-4F41-8DF2-4E6BF3F3EE00}" type="pres">
      <dgm:prSet presAssocID="{E6460AF9-CD1A-4AAF-9E27-BEEDA8327D1A}" presName="rootConnector" presStyleLbl="node3" presStyleIdx="5" presStyleCnt="10"/>
      <dgm:spPr/>
      <dgm:t>
        <a:bodyPr/>
        <a:lstStyle/>
        <a:p>
          <a:endParaRPr lang="es-ES"/>
        </a:p>
      </dgm:t>
    </dgm:pt>
    <dgm:pt modelId="{5F0EDE6E-F28D-4899-8486-16ADFAA721DC}" type="pres">
      <dgm:prSet presAssocID="{E6460AF9-CD1A-4AAF-9E27-BEEDA8327D1A}" presName="hierChild4" presStyleCnt="0"/>
      <dgm:spPr/>
      <dgm:t>
        <a:bodyPr/>
        <a:lstStyle/>
        <a:p>
          <a:endParaRPr lang="es-ES"/>
        </a:p>
      </dgm:t>
    </dgm:pt>
    <dgm:pt modelId="{29AB0D8B-E316-4543-A57D-96D337E61EBF}" type="pres">
      <dgm:prSet presAssocID="{E6460AF9-CD1A-4AAF-9E27-BEEDA8327D1A}" presName="hierChild5" presStyleCnt="0"/>
      <dgm:spPr/>
      <dgm:t>
        <a:bodyPr/>
        <a:lstStyle/>
        <a:p>
          <a:endParaRPr lang="es-ES"/>
        </a:p>
      </dgm:t>
    </dgm:pt>
    <dgm:pt modelId="{74B01499-0332-41DA-826B-120606208037}" type="pres">
      <dgm:prSet presAssocID="{95E37156-B656-4B92-9549-A6FE8F63540D}" presName="Name37" presStyleLbl="parChTrans1D3" presStyleIdx="6" presStyleCnt="13"/>
      <dgm:spPr/>
      <dgm:t>
        <a:bodyPr/>
        <a:lstStyle/>
        <a:p>
          <a:endParaRPr lang="es-ES"/>
        </a:p>
      </dgm:t>
    </dgm:pt>
    <dgm:pt modelId="{6618C2AF-239A-4B89-ACF5-15388C3FCE9D}" type="pres">
      <dgm:prSet presAssocID="{F505AB74-DFD4-4941-85E2-5A87620D9950}" presName="hierRoot2" presStyleCnt="0">
        <dgm:presLayoutVars>
          <dgm:hierBranch val="init"/>
        </dgm:presLayoutVars>
      </dgm:prSet>
      <dgm:spPr/>
    </dgm:pt>
    <dgm:pt modelId="{5A541488-315D-4577-971D-2887104394AE}" type="pres">
      <dgm:prSet presAssocID="{F505AB74-DFD4-4941-85E2-5A87620D9950}" presName="rootComposite" presStyleCnt="0"/>
      <dgm:spPr/>
    </dgm:pt>
    <dgm:pt modelId="{5CC9D932-311A-469B-98E5-B08335028A4C}" type="pres">
      <dgm:prSet presAssocID="{F505AB74-DFD4-4941-85E2-5A87620D9950}" presName="rootText" presStyleLbl="node3" presStyleIdx="6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33A3ED-BD83-44EE-A986-14DBEF983A03}" type="pres">
      <dgm:prSet presAssocID="{F505AB74-DFD4-4941-85E2-5A87620D9950}" presName="rootConnector" presStyleLbl="node3" presStyleIdx="6" presStyleCnt="10"/>
      <dgm:spPr/>
      <dgm:t>
        <a:bodyPr/>
        <a:lstStyle/>
        <a:p>
          <a:endParaRPr lang="es-ES"/>
        </a:p>
      </dgm:t>
    </dgm:pt>
    <dgm:pt modelId="{7384B775-CDC2-4FAB-A773-E7DC18E5FFD4}" type="pres">
      <dgm:prSet presAssocID="{F505AB74-DFD4-4941-85E2-5A87620D9950}" presName="hierChild4" presStyleCnt="0"/>
      <dgm:spPr/>
    </dgm:pt>
    <dgm:pt modelId="{87553013-DE17-45BC-A392-729DA06EF3AE}" type="pres">
      <dgm:prSet presAssocID="{F505AB74-DFD4-4941-85E2-5A87620D9950}" presName="hierChild5" presStyleCnt="0"/>
      <dgm:spPr/>
    </dgm:pt>
    <dgm:pt modelId="{4D740848-2160-451C-BE7D-5072EA35B227}" type="pres">
      <dgm:prSet presAssocID="{AB04D220-AAB6-4BF8-9871-40CCC4E32FE5}" presName="hierChild5" presStyleCnt="0"/>
      <dgm:spPr/>
      <dgm:t>
        <a:bodyPr/>
        <a:lstStyle/>
        <a:p>
          <a:endParaRPr lang="es-ES"/>
        </a:p>
      </dgm:t>
    </dgm:pt>
    <dgm:pt modelId="{F968DA0C-4C19-46E1-8402-95213A593960}" type="pres">
      <dgm:prSet presAssocID="{6D367AFD-C079-4BF9-AF3A-037C40517C2B}" presName="Name37" presStyleLbl="parChTrans1D2" presStyleIdx="2" presStyleCnt="5"/>
      <dgm:spPr/>
      <dgm:t>
        <a:bodyPr/>
        <a:lstStyle/>
        <a:p>
          <a:endParaRPr lang="es-ES"/>
        </a:p>
      </dgm:t>
    </dgm:pt>
    <dgm:pt modelId="{E1519E00-F30D-4EF3-ADE1-E8B588B3DD76}" type="pres">
      <dgm:prSet presAssocID="{D501C3CC-B791-459E-873A-F3C5211D75FF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4C988DCB-BD41-4F04-A9B4-D8D169101566}" type="pres">
      <dgm:prSet presAssocID="{D501C3CC-B791-459E-873A-F3C5211D75FF}" presName="rootComposite" presStyleCnt="0"/>
      <dgm:spPr/>
      <dgm:t>
        <a:bodyPr/>
        <a:lstStyle/>
        <a:p>
          <a:endParaRPr lang="es-ES"/>
        </a:p>
      </dgm:t>
    </dgm:pt>
    <dgm:pt modelId="{AD222902-D8B0-481F-918A-625E69C2BF01}" type="pres">
      <dgm:prSet presAssocID="{D501C3CC-B791-459E-873A-F3C5211D75FF}" presName="rootText" presStyleLbl="node2" presStyleIdx="2" presStyleCnt="3" custScaleX="1839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2835CB3-189D-4F49-ABD4-3AFD9E7AED42}" type="pres">
      <dgm:prSet presAssocID="{D501C3CC-B791-459E-873A-F3C5211D75FF}" presName="rootConnector" presStyleLbl="node2" presStyleIdx="2" presStyleCnt="3"/>
      <dgm:spPr/>
      <dgm:t>
        <a:bodyPr/>
        <a:lstStyle/>
        <a:p>
          <a:endParaRPr lang="es-ES"/>
        </a:p>
      </dgm:t>
    </dgm:pt>
    <dgm:pt modelId="{1073D352-5E12-4CF3-9186-04CAA4318B50}" type="pres">
      <dgm:prSet presAssocID="{D501C3CC-B791-459E-873A-F3C5211D75FF}" presName="hierChild4" presStyleCnt="0"/>
      <dgm:spPr/>
      <dgm:t>
        <a:bodyPr/>
        <a:lstStyle/>
        <a:p>
          <a:endParaRPr lang="es-ES"/>
        </a:p>
      </dgm:t>
    </dgm:pt>
    <dgm:pt modelId="{DC4EC37E-E884-4BD8-8513-61C3F8F31B85}" type="pres">
      <dgm:prSet presAssocID="{0819C8D5-48D9-4F9F-ADF8-736DAA59BEE5}" presName="Name50" presStyleLbl="parChTrans1D3" presStyleIdx="7" presStyleCnt="13"/>
      <dgm:spPr/>
      <dgm:t>
        <a:bodyPr/>
        <a:lstStyle/>
        <a:p>
          <a:endParaRPr lang="es-ES"/>
        </a:p>
      </dgm:t>
    </dgm:pt>
    <dgm:pt modelId="{5CA63504-BE7B-4C40-B73E-C76E611827AC}" type="pres">
      <dgm:prSet presAssocID="{CC12F842-8084-4F7B-A2BA-F284C83C29A7}" presName="hierRoot2" presStyleCnt="0">
        <dgm:presLayoutVars>
          <dgm:hierBranch val="r"/>
        </dgm:presLayoutVars>
      </dgm:prSet>
      <dgm:spPr/>
      <dgm:t>
        <a:bodyPr/>
        <a:lstStyle/>
        <a:p>
          <a:endParaRPr lang="es-ES"/>
        </a:p>
      </dgm:t>
    </dgm:pt>
    <dgm:pt modelId="{7D324B86-4FE7-419D-AD71-BDAE7C14D452}" type="pres">
      <dgm:prSet presAssocID="{CC12F842-8084-4F7B-A2BA-F284C83C29A7}" presName="rootComposite" presStyleCnt="0"/>
      <dgm:spPr/>
      <dgm:t>
        <a:bodyPr/>
        <a:lstStyle/>
        <a:p>
          <a:endParaRPr lang="es-ES"/>
        </a:p>
      </dgm:t>
    </dgm:pt>
    <dgm:pt modelId="{EB1A3564-24F0-4D53-96CC-B4F431BA0795}" type="pres">
      <dgm:prSet presAssocID="{CC12F842-8084-4F7B-A2BA-F284C83C29A7}" presName="rootText" presStyleLbl="node3" presStyleIdx="7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EAB527-BBCC-47E6-8F02-46F37A96D956}" type="pres">
      <dgm:prSet presAssocID="{CC12F842-8084-4F7B-A2BA-F284C83C29A7}" presName="rootConnector" presStyleLbl="node3" presStyleIdx="7" presStyleCnt="10"/>
      <dgm:spPr/>
      <dgm:t>
        <a:bodyPr/>
        <a:lstStyle/>
        <a:p>
          <a:endParaRPr lang="es-ES"/>
        </a:p>
      </dgm:t>
    </dgm:pt>
    <dgm:pt modelId="{167833C2-8ABF-455C-AE20-ACF7C40CEA5C}" type="pres">
      <dgm:prSet presAssocID="{CC12F842-8084-4F7B-A2BA-F284C83C29A7}" presName="hierChild4" presStyleCnt="0"/>
      <dgm:spPr/>
      <dgm:t>
        <a:bodyPr/>
        <a:lstStyle/>
        <a:p>
          <a:endParaRPr lang="es-ES"/>
        </a:p>
      </dgm:t>
    </dgm:pt>
    <dgm:pt modelId="{7D5B8E59-C8AE-48EB-BB4C-67FD89C04CB7}" type="pres">
      <dgm:prSet presAssocID="{CC12F842-8084-4F7B-A2BA-F284C83C29A7}" presName="hierChild5" presStyleCnt="0"/>
      <dgm:spPr/>
      <dgm:t>
        <a:bodyPr/>
        <a:lstStyle/>
        <a:p>
          <a:endParaRPr lang="es-ES"/>
        </a:p>
      </dgm:t>
    </dgm:pt>
    <dgm:pt modelId="{333A0079-E2C6-42AC-B896-20FBB689F8EA}" type="pres">
      <dgm:prSet presAssocID="{6962A840-4164-40D3-AB0C-3AD4DA817ABB}" presName="Name50" presStyleLbl="parChTrans1D3" presStyleIdx="8" presStyleCnt="13"/>
      <dgm:spPr/>
      <dgm:t>
        <a:bodyPr/>
        <a:lstStyle/>
        <a:p>
          <a:endParaRPr lang="es-ES"/>
        </a:p>
      </dgm:t>
    </dgm:pt>
    <dgm:pt modelId="{66EF7F52-87A4-45A0-A59F-8F5A392898EF}" type="pres">
      <dgm:prSet presAssocID="{E2244730-350C-4E73-85B5-21CBD223926A}" presName="hierRoot2" presStyleCnt="0">
        <dgm:presLayoutVars>
          <dgm:hierBranch val="init"/>
        </dgm:presLayoutVars>
      </dgm:prSet>
      <dgm:spPr/>
    </dgm:pt>
    <dgm:pt modelId="{4C3CB46C-F292-4B1C-B18F-10350EDD46A0}" type="pres">
      <dgm:prSet presAssocID="{E2244730-350C-4E73-85B5-21CBD223926A}" presName="rootComposite" presStyleCnt="0"/>
      <dgm:spPr/>
    </dgm:pt>
    <dgm:pt modelId="{AAF0ECEF-9E95-413A-ABC5-A0D7E2621491}" type="pres">
      <dgm:prSet presAssocID="{E2244730-350C-4E73-85B5-21CBD223926A}" presName="rootText" presStyleLbl="node3" presStyleIdx="8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D4B80D-F9E1-4CEC-B9DD-B1C8AFD05E09}" type="pres">
      <dgm:prSet presAssocID="{E2244730-350C-4E73-85B5-21CBD223926A}" presName="rootConnector" presStyleLbl="node3" presStyleIdx="8" presStyleCnt="10"/>
      <dgm:spPr/>
      <dgm:t>
        <a:bodyPr/>
        <a:lstStyle/>
        <a:p>
          <a:endParaRPr lang="es-ES"/>
        </a:p>
      </dgm:t>
    </dgm:pt>
    <dgm:pt modelId="{256ACB54-5EE0-405A-BBEA-19EC31B3C6DD}" type="pres">
      <dgm:prSet presAssocID="{E2244730-350C-4E73-85B5-21CBD223926A}" presName="hierChild4" presStyleCnt="0"/>
      <dgm:spPr/>
    </dgm:pt>
    <dgm:pt modelId="{78BEF0D5-8542-49CE-B1B3-1E32E3F2EB3B}" type="pres">
      <dgm:prSet presAssocID="{E2244730-350C-4E73-85B5-21CBD223926A}" presName="hierChild5" presStyleCnt="0"/>
      <dgm:spPr/>
    </dgm:pt>
    <dgm:pt modelId="{F366031A-4D2E-4B17-ACF0-E8E67D61ACB4}" type="pres">
      <dgm:prSet presAssocID="{1CB2B351-0960-4B47-B23B-6C85F887ABA0}" presName="Name50" presStyleLbl="parChTrans1D3" presStyleIdx="9" presStyleCnt="13"/>
      <dgm:spPr/>
      <dgm:t>
        <a:bodyPr/>
        <a:lstStyle/>
        <a:p>
          <a:endParaRPr lang="es-ES"/>
        </a:p>
      </dgm:t>
    </dgm:pt>
    <dgm:pt modelId="{4FC8CE9F-19A6-4626-B3D3-E960226946B7}" type="pres">
      <dgm:prSet presAssocID="{E09C7601-DC3B-4321-8C22-269B7450B6D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FDD510B-5F3F-4F7C-A4FC-38D262BADFA9}" type="pres">
      <dgm:prSet presAssocID="{E09C7601-DC3B-4321-8C22-269B7450B6D9}" presName="rootComposite" presStyleCnt="0"/>
      <dgm:spPr/>
      <dgm:t>
        <a:bodyPr/>
        <a:lstStyle/>
        <a:p>
          <a:endParaRPr lang="es-ES"/>
        </a:p>
      </dgm:t>
    </dgm:pt>
    <dgm:pt modelId="{7CBDBD0B-F672-4D93-871C-B87CCDFCC3AA}" type="pres">
      <dgm:prSet presAssocID="{E09C7601-DC3B-4321-8C22-269B7450B6D9}" presName="rootText" presStyleLbl="node3" presStyleIdx="9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439052-3FF0-4714-9C6B-D40FE2BCD011}" type="pres">
      <dgm:prSet presAssocID="{E09C7601-DC3B-4321-8C22-269B7450B6D9}" presName="rootConnector" presStyleLbl="node3" presStyleIdx="9" presStyleCnt="10"/>
      <dgm:spPr/>
      <dgm:t>
        <a:bodyPr/>
        <a:lstStyle/>
        <a:p>
          <a:endParaRPr lang="es-ES"/>
        </a:p>
      </dgm:t>
    </dgm:pt>
    <dgm:pt modelId="{ED357484-B9BC-4516-BC60-010339A6ED91}" type="pres">
      <dgm:prSet presAssocID="{E09C7601-DC3B-4321-8C22-269B7450B6D9}" presName="hierChild4" presStyleCnt="0"/>
      <dgm:spPr/>
      <dgm:t>
        <a:bodyPr/>
        <a:lstStyle/>
        <a:p>
          <a:endParaRPr lang="es-ES"/>
        </a:p>
      </dgm:t>
    </dgm:pt>
    <dgm:pt modelId="{CBAA23F3-1964-4035-BCC9-7117387C3506}" type="pres">
      <dgm:prSet presAssocID="{1EA3FF39-787A-49B3-A9DC-A4B4938AAD0E}" presName="Name37" presStyleLbl="parChTrans1D4" presStyleIdx="6" presStyleCnt="10"/>
      <dgm:spPr/>
      <dgm:t>
        <a:bodyPr/>
        <a:lstStyle/>
        <a:p>
          <a:endParaRPr lang="es-ES"/>
        </a:p>
      </dgm:t>
    </dgm:pt>
    <dgm:pt modelId="{8992C195-0D0B-46E8-B1D2-A5D58DCE1D17}" type="pres">
      <dgm:prSet presAssocID="{F6AEEF94-B996-4669-9799-1F7E401A88BC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FF5F8D-CBF1-4DE8-AA55-BFE826DD6D8C}" type="pres">
      <dgm:prSet presAssocID="{F6AEEF94-B996-4669-9799-1F7E401A88BC}" presName="rootComposite" presStyleCnt="0"/>
      <dgm:spPr/>
      <dgm:t>
        <a:bodyPr/>
        <a:lstStyle/>
        <a:p>
          <a:endParaRPr lang="es-ES"/>
        </a:p>
      </dgm:t>
    </dgm:pt>
    <dgm:pt modelId="{CA1D342A-6EEA-4E3F-BBCA-83BD1EAC6732}" type="pres">
      <dgm:prSet presAssocID="{F6AEEF94-B996-4669-9799-1F7E401A88BC}" presName="rootText" presStyleLbl="node4" presStyleIdx="6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3DF70B-832C-4F03-931A-E3036D9CD2A1}" type="pres">
      <dgm:prSet presAssocID="{F6AEEF94-B996-4669-9799-1F7E401A88BC}" presName="rootConnector" presStyleLbl="node4" presStyleIdx="6" presStyleCnt="10"/>
      <dgm:spPr/>
      <dgm:t>
        <a:bodyPr/>
        <a:lstStyle/>
        <a:p>
          <a:endParaRPr lang="es-ES"/>
        </a:p>
      </dgm:t>
    </dgm:pt>
    <dgm:pt modelId="{4EC5105B-6E8A-4E75-A136-782C2319B43C}" type="pres">
      <dgm:prSet presAssocID="{F6AEEF94-B996-4669-9799-1F7E401A88BC}" presName="hierChild4" presStyleCnt="0"/>
      <dgm:spPr/>
      <dgm:t>
        <a:bodyPr/>
        <a:lstStyle/>
        <a:p>
          <a:endParaRPr lang="es-ES"/>
        </a:p>
      </dgm:t>
    </dgm:pt>
    <dgm:pt modelId="{3AFBC161-7B01-4F04-914C-92D2D027F28E}" type="pres">
      <dgm:prSet presAssocID="{F6AEEF94-B996-4669-9799-1F7E401A88BC}" presName="hierChild5" presStyleCnt="0"/>
      <dgm:spPr/>
      <dgm:t>
        <a:bodyPr/>
        <a:lstStyle/>
        <a:p>
          <a:endParaRPr lang="es-ES"/>
        </a:p>
      </dgm:t>
    </dgm:pt>
    <dgm:pt modelId="{720AA0FA-F9D5-44A8-BCBA-A2D8398472BB}" type="pres">
      <dgm:prSet presAssocID="{B07A6561-B220-4387-BA3B-3975BC335C38}" presName="Name37" presStyleLbl="parChTrans1D4" presStyleIdx="7" presStyleCnt="10"/>
      <dgm:spPr/>
      <dgm:t>
        <a:bodyPr/>
        <a:lstStyle/>
        <a:p>
          <a:endParaRPr lang="es-ES"/>
        </a:p>
      </dgm:t>
    </dgm:pt>
    <dgm:pt modelId="{51ACE48E-B329-4EAB-9C67-485E981AE65E}" type="pres">
      <dgm:prSet presAssocID="{0A175383-95E2-4C10-B247-CB85F5FADC9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38DE2FBA-4FD6-46D7-8BAD-1780B699B893}" type="pres">
      <dgm:prSet presAssocID="{0A175383-95E2-4C10-B247-CB85F5FADC93}" presName="rootComposite" presStyleCnt="0"/>
      <dgm:spPr/>
      <dgm:t>
        <a:bodyPr/>
        <a:lstStyle/>
        <a:p>
          <a:endParaRPr lang="es-ES"/>
        </a:p>
      </dgm:t>
    </dgm:pt>
    <dgm:pt modelId="{0EB00774-5B35-46D5-8A71-E08D03082249}" type="pres">
      <dgm:prSet presAssocID="{0A175383-95E2-4C10-B247-CB85F5FADC93}" presName="rootText" presStyleLbl="node4" presStyleIdx="7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B5410A3-2B05-427D-95CB-22E289851C66}" type="pres">
      <dgm:prSet presAssocID="{0A175383-95E2-4C10-B247-CB85F5FADC93}" presName="rootConnector" presStyleLbl="node4" presStyleIdx="7" presStyleCnt="10"/>
      <dgm:spPr/>
      <dgm:t>
        <a:bodyPr/>
        <a:lstStyle/>
        <a:p>
          <a:endParaRPr lang="es-ES"/>
        </a:p>
      </dgm:t>
    </dgm:pt>
    <dgm:pt modelId="{2FEC2E0A-8F61-4E3D-9C25-4B00B1B14C7A}" type="pres">
      <dgm:prSet presAssocID="{0A175383-95E2-4C10-B247-CB85F5FADC93}" presName="hierChild4" presStyleCnt="0"/>
      <dgm:spPr/>
      <dgm:t>
        <a:bodyPr/>
        <a:lstStyle/>
        <a:p>
          <a:endParaRPr lang="es-ES"/>
        </a:p>
      </dgm:t>
    </dgm:pt>
    <dgm:pt modelId="{1936F0A9-7944-43F5-8457-403613F5B2A7}" type="pres">
      <dgm:prSet presAssocID="{0A175383-95E2-4C10-B247-CB85F5FADC93}" presName="hierChild5" presStyleCnt="0"/>
      <dgm:spPr/>
      <dgm:t>
        <a:bodyPr/>
        <a:lstStyle/>
        <a:p>
          <a:endParaRPr lang="es-ES"/>
        </a:p>
      </dgm:t>
    </dgm:pt>
    <dgm:pt modelId="{A4775991-2CD1-4ABE-8080-3F304ADC9D44}" type="pres">
      <dgm:prSet presAssocID="{1D1F1758-9E10-4AB6-AA34-27F9B3C0F744}" presName="Name37" presStyleLbl="parChTrans1D4" presStyleIdx="8" presStyleCnt="10"/>
      <dgm:spPr/>
      <dgm:t>
        <a:bodyPr/>
        <a:lstStyle/>
        <a:p>
          <a:endParaRPr lang="es-ES"/>
        </a:p>
      </dgm:t>
    </dgm:pt>
    <dgm:pt modelId="{8A7D5D47-D0DD-454F-A779-59CEE601C9E8}" type="pres">
      <dgm:prSet presAssocID="{0FF40CBE-852E-4E17-982D-9D815BB7428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AC7E890-B88E-4F03-8E27-102371C79AFE}" type="pres">
      <dgm:prSet presAssocID="{0FF40CBE-852E-4E17-982D-9D815BB7428D}" presName="rootComposite" presStyleCnt="0"/>
      <dgm:spPr/>
      <dgm:t>
        <a:bodyPr/>
        <a:lstStyle/>
        <a:p>
          <a:endParaRPr lang="es-ES"/>
        </a:p>
      </dgm:t>
    </dgm:pt>
    <dgm:pt modelId="{A30C0754-A84F-4E76-84E0-2360B2DD553A}" type="pres">
      <dgm:prSet presAssocID="{0FF40CBE-852E-4E17-982D-9D815BB7428D}" presName="rootText" presStyleLbl="node4" presStyleIdx="8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04A7E6-213D-44BB-9116-E73EBB700AE1}" type="pres">
      <dgm:prSet presAssocID="{0FF40CBE-852E-4E17-982D-9D815BB7428D}" presName="rootConnector" presStyleLbl="node4" presStyleIdx="8" presStyleCnt="10"/>
      <dgm:spPr/>
      <dgm:t>
        <a:bodyPr/>
        <a:lstStyle/>
        <a:p>
          <a:endParaRPr lang="es-ES"/>
        </a:p>
      </dgm:t>
    </dgm:pt>
    <dgm:pt modelId="{64650385-67EB-4229-B3C2-8E3AA123DF38}" type="pres">
      <dgm:prSet presAssocID="{0FF40CBE-852E-4E17-982D-9D815BB7428D}" presName="hierChild4" presStyleCnt="0"/>
      <dgm:spPr/>
      <dgm:t>
        <a:bodyPr/>
        <a:lstStyle/>
        <a:p>
          <a:endParaRPr lang="es-ES"/>
        </a:p>
      </dgm:t>
    </dgm:pt>
    <dgm:pt modelId="{7FA3E06F-D3FA-4450-B564-AC340DFFCE44}" type="pres">
      <dgm:prSet presAssocID="{0FF40CBE-852E-4E17-982D-9D815BB7428D}" presName="hierChild5" presStyleCnt="0"/>
      <dgm:spPr/>
      <dgm:t>
        <a:bodyPr/>
        <a:lstStyle/>
        <a:p>
          <a:endParaRPr lang="es-ES"/>
        </a:p>
      </dgm:t>
    </dgm:pt>
    <dgm:pt modelId="{00DAD465-9E66-45A5-BC81-3AA3D60ECE0F}" type="pres">
      <dgm:prSet presAssocID="{EA0571DE-8970-47A8-BC87-D71FE9ECD79C}" presName="Name37" presStyleLbl="parChTrans1D4" presStyleIdx="9" presStyleCnt="10"/>
      <dgm:spPr/>
      <dgm:t>
        <a:bodyPr/>
        <a:lstStyle/>
        <a:p>
          <a:endParaRPr lang="es-ES"/>
        </a:p>
      </dgm:t>
    </dgm:pt>
    <dgm:pt modelId="{DC71BA65-60E9-49A0-B2FA-E3A40FCA7D48}" type="pres">
      <dgm:prSet presAssocID="{C3A1DC49-C243-4846-A274-43FC333E220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31A46D-3432-4210-A2DE-D5A8EFCB1A4F}" type="pres">
      <dgm:prSet presAssocID="{C3A1DC49-C243-4846-A274-43FC333E220B}" presName="rootComposite" presStyleCnt="0"/>
      <dgm:spPr/>
      <dgm:t>
        <a:bodyPr/>
        <a:lstStyle/>
        <a:p>
          <a:endParaRPr lang="es-ES"/>
        </a:p>
      </dgm:t>
    </dgm:pt>
    <dgm:pt modelId="{96CCF1A3-0234-405B-B89C-3A0B6285A3FC}" type="pres">
      <dgm:prSet presAssocID="{C3A1DC49-C243-4846-A274-43FC333E220B}" presName="rootText" presStyleLbl="node4" presStyleIdx="9" presStyleCnt="10" custScaleX="14236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39D379A-5789-4D21-853E-1F0E54F60FFF}" type="pres">
      <dgm:prSet presAssocID="{C3A1DC49-C243-4846-A274-43FC333E220B}" presName="rootConnector" presStyleLbl="node4" presStyleIdx="9" presStyleCnt="10"/>
      <dgm:spPr/>
      <dgm:t>
        <a:bodyPr/>
        <a:lstStyle/>
        <a:p>
          <a:endParaRPr lang="es-ES"/>
        </a:p>
      </dgm:t>
    </dgm:pt>
    <dgm:pt modelId="{4CCD46A7-60F3-4C34-A80A-9618F01A68BF}" type="pres">
      <dgm:prSet presAssocID="{C3A1DC49-C243-4846-A274-43FC333E220B}" presName="hierChild4" presStyleCnt="0"/>
      <dgm:spPr/>
      <dgm:t>
        <a:bodyPr/>
        <a:lstStyle/>
        <a:p>
          <a:endParaRPr lang="es-ES"/>
        </a:p>
      </dgm:t>
    </dgm:pt>
    <dgm:pt modelId="{3C1510BC-522C-42CF-A5F8-F76957F501AC}" type="pres">
      <dgm:prSet presAssocID="{C3A1DC49-C243-4846-A274-43FC333E220B}" presName="hierChild5" presStyleCnt="0"/>
      <dgm:spPr/>
      <dgm:t>
        <a:bodyPr/>
        <a:lstStyle/>
        <a:p>
          <a:endParaRPr lang="es-ES"/>
        </a:p>
      </dgm:t>
    </dgm:pt>
    <dgm:pt modelId="{E3848CAD-3383-4A79-84B3-FD287D40FB35}" type="pres">
      <dgm:prSet presAssocID="{E09C7601-DC3B-4321-8C22-269B7450B6D9}" presName="hierChild5" presStyleCnt="0"/>
      <dgm:spPr/>
      <dgm:t>
        <a:bodyPr/>
        <a:lstStyle/>
        <a:p>
          <a:endParaRPr lang="es-ES"/>
        </a:p>
      </dgm:t>
    </dgm:pt>
    <dgm:pt modelId="{89ABEE26-6784-4E65-801E-BDB550CB88FE}" type="pres">
      <dgm:prSet presAssocID="{D501C3CC-B791-459E-873A-F3C5211D75FF}" presName="hierChild5" presStyleCnt="0"/>
      <dgm:spPr/>
      <dgm:t>
        <a:bodyPr/>
        <a:lstStyle/>
        <a:p>
          <a:endParaRPr lang="es-ES"/>
        </a:p>
      </dgm:t>
    </dgm:pt>
    <dgm:pt modelId="{10ACE8AB-CBA3-481E-8D42-ADD3F8C4A845}" type="pres">
      <dgm:prSet presAssocID="{33DF0B25-1476-43A5-8159-FDA40645D4CD}" presName="hierChild3" presStyleCnt="0"/>
      <dgm:spPr/>
      <dgm:t>
        <a:bodyPr/>
        <a:lstStyle/>
        <a:p>
          <a:endParaRPr lang="es-ES"/>
        </a:p>
      </dgm:t>
    </dgm:pt>
    <dgm:pt modelId="{DA7D761D-7885-48DA-A03D-DA12D3F185EB}" type="pres">
      <dgm:prSet presAssocID="{CE73F540-D0C1-4738-B879-739A106EA8E1}" presName="Name111" presStyleLbl="parChTrans1D2" presStyleIdx="3" presStyleCnt="5"/>
      <dgm:spPr/>
      <dgm:t>
        <a:bodyPr/>
        <a:lstStyle/>
        <a:p>
          <a:endParaRPr lang="es-ES"/>
        </a:p>
      </dgm:t>
    </dgm:pt>
    <dgm:pt modelId="{22737486-5E6E-44DA-AA29-776885C3AE87}" type="pres">
      <dgm:prSet presAssocID="{FB2318EA-AFA0-4145-B9F8-69617C83F256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1C9D11A-A5C2-4FF3-9C71-D9AE4A356318}" type="pres">
      <dgm:prSet presAssocID="{FB2318EA-AFA0-4145-B9F8-69617C83F256}" presName="rootComposite3" presStyleCnt="0"/>
      <dgm:spPr/>
      <dgm:t>
        <a:bodyPr/>
        <a:lstStyle/>
        <a:p>
          <a:endParaRPr lang="es-ES"/>
        </a:p>
      </dgm:t>
    </dgm:pt>
    <dgm:pt modelId="{CF755BED-EFEF-488F-A650-DC67857DB21A}" type="pres">
      <dgm:prSet presAssocID="{FB2318EA-AFA0-4145-B9F8-69617C83F256}" presName="rootText3" presStyleLbl="asst1" presStyleIdx="0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FFA84CF-802C-43F2-BA3D-AB43E683605C}" type="pres">
      <dgm:prSet presAssocID="{FB2318EA-AFA0-4145-B9F8-69617C83F256}" presName="rootConnector3" presStyleLbl="asst1" presStyleIdx="0" presStyleCnt="5"/>
      <dgm:spPr/>
      <dgm:t>
        <a:bodyPr/>
        <a:lstStyle/>
        <a:p>
          <a:endParaRPr lang="es-ES"/>
        </a:p>
      </dgm:t>
    </dgm:pt>
    <dgm:pt modelId="{04A2D46F-E878-4B46-B390-CF972AA6568E}" type="pres">
      <dgm:prSet presAssocID="{FB2318EA-AFA0-4145-B9F8-69617C83F256}" presName="hierChild6" presStyleCnt="0"/>
      <dgm:spPr/>
      <dgm:t>
        <a:bodyPr/>
        <a:lstStyle/>
        <a:p>
          <a:endParaRPr lang="es-ES"/>
        </a:p>
      </dgm:t>
    </dgm:pt>
    <dgm:pt modelId="{D4F2EC85-216C-46C5-81D0-55574709A189}" type="pres">
      <dgm:prSet presAssocID="{FB2318EA-AFA0-4145-B9F8-69617C83F256}" presName="hierChild7" presStyleCnt="0"/>
      <dgm:spPr/>
      <dgm:t>
        <a:bodyPr/>
        <a:lstStyle/>
        <a:p>
          <a:endParaRPr lang="es-ES"/>
        </a:p>
      </dgm:t>
    </dgm:pt>
    <dgm:pt modelId="{5EAB9B54-53E1-43F2-99E6-153A4E5DF789}" type="pres">
      <dgm:prSet presAssocID="{DB04298F-A39A-41BF-A126-94A0D946CC0C}" presName="Name111" presStyleLbl="parChTrans1D2" presStyleIdx="4" presStyleCnt="5"/>
      <dgm:spPr/>
      <dgm:t>
        <a:bodyPr/>
        <a:lstStyle/>
        <a:p>
          <a:endParaRPr lang="es-ES"/>
        </a:p>
      </dgm:t>
    </dgm:pt>
    <dgm:pt modelId="{EB7D66C4-61CD-406D-B28F-A865648CE1A4}" type="pres">
      <dgm:prSet presAssocID="{2D528976-4C21-4364-904E-5224C534CA6C}" presName="hierRoot3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7FCD6C79-7C4A-43B7-BCA2-83B89934D0C2}" type="pres">
      <dgm:prSet presAssocID="{2D528976-4C21-4364-904E-5224C534CA6C}" presName="rootComposite3" presStyleCnt="0"/>
      <dgm:spPr/>
      <dgm:t>
        <a:bodyPr/>
        <a:lstStyle/>
        <a:p>
          <a:endParaRPr lang="es-ES"/>
        </a:p>
      </dgm:t>
    </dgm:pt>
    <dgm:pt modelId="{C0A81C1D-2D6B-4846-BED5-073369092108}" type="pres">
      <dgm:prSet presAssocID="{2D528976-4C21-4364-904E-5224C534CA6C}" presName="rootText3" presStyleLbl="asst1" presStyleIdx="1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8EAE3E-7BB2-4E2B-949C-021AA6D95B37}" type="pres">
      <dgm:prSet presAssocID="{2D528976-4C21-4364-904E-5224C534CA6C}" presName="rootConnector3" presStyleLbl="asst1" presStyleIdx="1" presStyleCnt="5"/>
      <dgm:spPr/>
      <dgm:t>
        <a:bodyPr/>
        <a:lstStyle/>
        <a:p>
          <a:endParaRPr lang="es-ES"/>
        </a:p>
      </dgm:t>
    </dgm:pt>
    <dgm:pt modelId="{4A556840-B84E-4EAF-BF0F-BFDA351B4453}" type="pres">
      <dgm:prSet presAssocID="{2D528976-4C21-4364-904E-5224C534CA6C}" presName="hierChild6" presStyleCnt="0"/>
      <dgm:spPr/>
      <dgm:t>
        <a:bodyPr/>
        <a:lstStyle/>
        <a:p>
          <a:endParaRPr lang="es-ES"/>
        </a:p>
      </dgm:t>
    </dgm:pt>
    <dgm:pt modelId="{3C3C85DF-4C1F-44E1-B18A-2F4CEB0E67BB}" type="pres">
      <dgm:prSet presAssocID="{2D528976-4C21-4364-904E-5224C534CA6C}" presName="hierChild7" presStyleCnt="0"/>
      <dgm:spPr/>
      <dgm:t>
        <a:bodyPr/>
        <a:lstStyle/>
        <a:p>
          <a:endParaRPr lang="es-ES"/>
        </a:p>
      </dgm:t>
    </dgm:pt>
    <dgm:pt modelId="{A189CD24-803F-479D-B6FC-1AC0E1FEBD47}" type="pres">
      <dgm:prSet presAssocID="{E7CE20A1-CD8E-439C-8F46-EE78FC9CAC22}" presName="Name111" presStyleLbl="parChTrans1D3" presStyleIdx="10" presStyleCnt="13"/>
      <dgm:spPr/>
      <dgm:t>
        <a:bodyPr/>
        <a:lstStyle/>
        <a:p>
          <a:endParaRPr lang="es-ES"/>
        </a:p>
      </dgm:t>
    </dgm:pt>
    <dgm:pt modelId="{CB310538-1D78-4D09-8B4C-354AC38EB77C}" type="pres">
      <dgm:prSet presAssocID="{ED6E14D4-199C-4DFD-8351-66A17FC80B4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F56BAF1-24B3-4903-9116-4381B981E736}" type="pres">
      <dgm:prSet presAssocID="{ED6E14D4-199C-4DFD-8351-66A17FC80B45}" presName="rootComposite3" presStyleCnt="0"/>
      <dgm:spPr/>
      <dgm:t>
        <a:bodyPr/>
        <a:lstStyle/>
        <a:p>
          <a:endParaRPr lang="es-ES"/>
        </a:p>
      </dgm:t>
    </dgm:pt>
    <dgm:pt modelId="{FD4CDEBD-8818-4B20-B54E-3091DA81893C}" type="pres">
      <dgm:prSet presAssocID="{ED6E14D4-199C-4DFD-8351-66A17FC80B45}" presName="rootText3" presStyleLbl="asst1" presStyleIdx="2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8829B20-198E-4A62-951E-6D3E15D94C00}" type="pres">
      <dgm:prSet presAssocID="{ED6E14D4-199C-4DFD-8351-66A17FC80B45}" presName="rootConnector3" presStyleLbl="asst1" presStyleIdx="2" presStyleCnt="5"/>
      <dgm:spPr/>
      <dgm:t>
        <a:bodyPr/>
        <a:lstStyle/>
        <a:p>
          <a:endParaRPr lang="es-ES"/>
        </a:p>
      </dgm:t>
    </dgm:pt>
    <dgm:pt modelId="{7DF3B26B-45EC-4CF4-B32A-BA1BE121D2DD}" type="pres">
      <dgm:prSet presAssocID="{ED6E14D4-199C-4DFD-8351-66A17FC80B45}" presName="hierChild6" presStyleCnt="0"/>
      <dgm:spPr/>
      <dgm:t>
        <a:bodyPr/>
        <a:lstStyle/>
        <a:p>
          <a:endParaRPr lang="es-ES"/>
        </a:p>
      </dgm:t>
    </dgm:pt>
    <dgm:pt modelId="{25F70A3D-AF87-489E-AC15-367E15C8C720}" type="pres">
      <dgm:prSet presAssocID="{ED6E14D4-199C-4DFD-8351-66A17FC80B45}" presName="hierChild7" presStyleCnt="0"/>
      <dgm:spPr/>
      <dgm:t>
        <a:bodyPr/>
        <a:lstStyle/>
        <a:p>
          <a:endParaRPr lang="es-ES"/>
        </a:p>
      </dgm:t>
    </dgm:pt>
    <dgm:pt modelId="{0BF189EB-3E8F-4345-8FD4-F663703D47F7}" type="pres">
      <dgm:prSet presAssocID="{25FE5080-8F86-4D0C-925E-7D0E5EF2D1A9}" presName="Name111" presStyleLbl="parChTrans1D3" presStyleIdx="11" presStyleCnt="13"/>
      <dgm:spPr/>
      <dgm:t>
        <a:bodyPr/>
        <a:lstStyle/>
        <a:p>
          <a:endParaRPr lang="es-ES"/>
        </a:p>
      </dgm:t>
    </dgm:pt>
    <dgm:pt modelId="{2A9560BA-C3BF-48AA-A5AB-FC36912A05C4}" type="pres">
      <dgm:prSet presAssocID="{5C2278ED-B79D-4583-B913-6D8F1F89946C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605F6477-F937-451F-8B02-0A5ACD15391D}" type="pres">
      <dgm:prSet presAssocID="{5C2278ED-B79D-4583-B913-6D8F1F89946C}" presName="rootComposite3" presStyleCnt="0"/>
      <dgm:spPr/>
      <dgm:t>
        <a:bodyPr/>
        <a:lstStyle/>
        <a:p>
          <a:endParaRPr lang="es-ES"/>
        </a:p>
      </dgm:t>
    </dgm:pt>
    <dgm:pt modelId="{02246B86-AD26-4154-B266-DB612AC83194}" type="pres">
      <dgm:prSet presAssocID="{5C2278ED-B79D-4583-B913-6D8F1F89946C}" presName="rootText3" presStyleLbl="asst1" presStyleIdx="3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8C36972-75B0-49FE-8595-7180DF539D19}" type="pres">
      <dgm:prSet presAssocID="{5C2278ED-B79D-4583-B913-6D8F1F89946C}" presName="rootConnector3" presStyleLbl="asst1" presStyleIdx="3" presStyleCnt="5"/>
      <dgm:spPr/>
      <dgm:t>
        <a:bodyPr/>
        <a:lstStyle/>
        <a:p>
          <a:endParaRPr lang="es-ES"/>
        </a:p>
      </dgm:t>
    </dgm:pt>
    <dgm:pt modelId="{043E9154-8E86-418F-9E46-4AAB4816A06B}" type="pres">
      <dgm:prSet presAssocID="{5C2278ED-B79D-4583-B913-6D8F1F89946C}" presName="hierChild6" presStyleCnt="0"/>
      <dgm:spPr/>
      <dgm:t>
        <a:bodyPr/>
        <a:lstStyle/>
        <a:p>
          <a:endParaRPr lang="es-ES"/>
        </a:p>
      </dgm:t>
    </dgm:pt>
    <dgm:pt modelId="{4DED2704-3556-48F8-A411-E699A4E5839B}" type="pres">
      <dgm:prSet presAssocID="{5C2278ED-B79D-4583-B913-6D8F1F89946C}" presName="hierChild7" presStyleCnt="0"/>
      <dgm:spPr/>
      <dgm:t>
        <a:bodyPr/>
        <a:lstStyle/>
        <a:p>
          <a:endParaRPr lang="es-ES"/>
        </a:p>
      </dgm:t>
    </dgm:pt>
    <dgm:pt modelId="{168BC2DA-AF03-4DA6-B68C-FC4ECD173883}" type="pres">
      <dgm:prSet presAssocID="{E7877A12-DF95-44C7-BB29-9D4216B097E1}" presName="Name111" presStyleLbl="parChTrans1D3" presStyleIdx="12" presStyleCnt="13"/>
      <dgm:spPr/>
      <dgm:t>
        <a:bodyPr/>
        <a:lstStyle/>
        <a:p>
          <a:endParaRPr lang="es-ES"/>
        </a:p>
      </dgm:t>
    </dgm:pt>
    <dgm:pt modelId="{3C56D0E0-DF18-4712-91C6-D90976DD12E6}" type="pres">
      <dgm:prSet presAssocID="{2A9E2232-7FB8-4BBA-9697-7055B8528C3B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75C66F7E-2D23-432E-AE22-6296438B6449}" type="pres">
      <dgm:prSet presAssocID="{2A9E2232-7FB8-4BBA-9697-7055B8528C3B}" presName="rootComposite3" presStyleCnt="0"/>
      <dgm:spPr/>
      <dgm:t>
        <a:bodyPr/>
        <a:lstStyle/>
        <a:p>
          <a:endParaRPr lang="es-ES"/>
        </a:p>
      </dgm:t>
    </dgm:pt>
    <dgm:pt modelId="{AA12F133-2D4D-479E-A184-BE8D8462756F}" type="pres">
      <dgm:prSet presAssocID="{2A9E2232-7FB8-4BBA-9697-7055B8528C3B}" presName="rootText3" presStyleLbl="asst1" presStyleIdx="4" presStyleCnt="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1D3AC5-88EC-4D86-A826-C2FA97278D8A}" type="pres">
      <dgm:prSet presAssocID="{2A9E2232-7FB8-4BBA-9697-7055B8528C3B}" presName="rootConnector3" presStyleLbl="asst1" presStyleIdx="4" presStyleCnt="5"/>
      <dgm:spPr/>
      <dgm:t>
        <a:bodyPr/>
        <a:lstStyle/>
        <a:p>
          <a:endParaRPr lang="es-ES"/>
        </a:p>
      </dgm:t>
    </dgm:pt>
    <dgm:pt modelId="{532FB065-57BB-400F-B2E8-5280BCD581E3}" type="pres">
      <dgm:prSet presAssocID="{2A9E2232-7FB8-4BBA-9697-7055B8528C3B}" presName="hierChild6" presStyleCnt="0"/>
      <dgm:spPr/>
      <dgm:t>
        <a:bodyPr/>
        <a:lstStyle/>
        <a:p>
          <a:endParaRPr lang="es-ES"/>
        </a:p>
      </dgm:t>
    </dgm:pt>
    <dgm:pt modelId="{3669B657-9739-4839-A46C-1DA0BDB524F4}" type="pres">
      <dgm:prSet presAssocID="{2A9E2232-7FB8-4BBA-9697-7055B8528C3B}" presName="hierChild7" presStyleCnt="0"/>
      <dgm:spPr/>
      <dgm:t>
        <a:bodyPr/>
        <a:lstStyle/>
        <a:p>
          <a:endParaRPr lang="es-ES"/>
        </a:p>
      </dgm:t>
    </dgm:pt>
  </dgm:ptLst>
  <dgm:cxnLst>
    <dgm:cxn modelId="{6839523C-B354-4EA7-A351-F6AD61F90E8B}" type="presOf" srcId="{3EF2AAFF-F605-4B24-9BD8-4E83CA585CF0}" destId="{9AEEF899-FDAB-49A8-90F4-FE034E0DD528}" srcOrd="0" destOrd="0" presId="urn:microsoft.com/office/officeart/2005/8/layout/orgChart1"/>
    <dgm:cxn modelId="{EA58EC0F-4BD7-46E6-9BE2-A9E9971138F9}" type="presOf" srcId="{DCB38304-F354-414B-9127-467CC52D82A0}" destId="{0502A885-486D-431C-96B8-61A8C994FA8C}" srcOrd="1" destOrd="0" presId="urn:microsoft.com/office/officeart/2005/8/layout/orgChart1"/>
    <dgm:cxn modelId="{91F0A937-26D7-422B-AC63-0B366A3B7F45}" type="presOf" srcId="{1CB2B351-0960-4B47-B23B-6C85F887ABA0}" destId="{F366031A-4D2E-4B17-ACF0-E8E67D61ACB4}" srcOrd="0" destOrd="0" presId="urn:microsoft.com/office/officeart/2005/8/layout/orgChart1"/>
    <dgm:cxn modelId="{E7EA6DDB-AD14-445B-96D1-F0AB79C2ECF7}" type="presOf" srcId="{516C3BFF-237E-4567-A951-8E5D5605C2EC}" destId="{84780C40-0EB9-49EB-ACEF-0B79AA4FE058}" srcOrd="0" destOrd="0" presId="urn:microsoft.com/office/officeart/2005/8/layout/orgChart1"/>
    <dgm:cxn modelId="{A7FDAADC-E444-4FD7-B96D-BB14DA49B040}" type="presOf" srcId="{F1D55413-F04A-4D34-90D5-D18372AA8B02}" destId="{C018832C-3930-4368-895A-B9C25C23F340}" srcOrd="1" destOrd="0" presId="urn:microsoft.com/office/officeart/2005/8/layout/orgChart1"/>
    <dgm:cxn modelId="{849805F7-88B9-40D7-8D38-19768B1F0395}" type="presOf" srcId="{ED6E14D4-199C-4DFD-8351-66A17FC80B45}" destId="{88829B20-198E-4A62-951E-6D3E15D94C00}" srcOrd="1" destOrd="0" presId="urn:microsoft.com/office/officeart/2005/8/layout/orgChart1"/>
    <dgm:cxn modelId="{118B395E-A9AE-4B56-B786-E05CD96C3888}" type="presOf" srcId="{F6AEEF94-B996-4669-9799-1F7E401A88BC}" destId="{CA1D342A-6EEA-4E3F-BBCA-83BD1EAC6732}" srcOrd="0" destOrd="0" presId="urn:microsoft.com/office/officeart/2005/8/layout/orgChart1"/>
    <dgm:cxn modelId="{16DE5B0C-9795-43D2-BDB9-5216B1E3A0FA}" type="presOf" srcId="{556A2423-6B9A-4D20-86C3-EA4963136AFE}" destId="{E2BB94A3-58C1-42A2-BD73-02BC75CA87CB}" srcOrd="1" destOrd="0" presId="urn:microsoft.com/office/officeart/2005/8/layout/orgChart1"/>
    <dgm:cxn modelId="{4DF6325A-6C8B-411E-AB26-7360669C611D}" type="presOf" srcId="{2D528976-4C21-4364-904E-5224C534CA6C}" destId="{238EAE3E-7BB2-4E2B-949C-021AA6D95B37}" srcOrd="1" destOrd="0" presId="urn:microsoft.com/office/officeart/2005/8/layout/orgChart1"/>
    <dgm:cxn modelId="{97512DE9-1671-4F16-97DF-84C469A34B51}" srcId="{D501C3CC-B791-459E-873A-F3C5211D75FF}" destId="{E09C7601-DC3B-4321-8C22-269B7450B6D9}" srcOrd="2" destOrd="0" parTransId="{1CB2B351-0960-4B47-B23B-6C85F887ABA0}" sibTransId="{2D484C90-AFC9-4C11-A8F8-CE25D36BD4E7}"/>
    <dgm:cxn modelId="{AAAFFC6F-F018-40F5-8074-4761DDD4A066}" type="presOf" srcId="{6D367AFD-C079-4BF9-AF3A-037C40517C2B}" destId="{F968DA0C-4C19-46E1-8402-95213A593960}" srcOrd="0" destOrd="0" presId="urn:microsoft.com/office/officeart/2005/8/layout/orgChart1"/>
    <dgm:cxn modelId="{0A4D87F4-4E56-4410-B774-55B45469B723}" type="presOf" srcId="{95E37156-B656-4B92-9549-A6FE8F63540D}" destId="{74B01499-0332-41DA-826B-120606208037}" srcOrd="0" destOrd="0" presId="urn:microsoft.com/office/officeart/2005/8/layout/orgChart1"/>
    <dgm:cxn modelId="{538ACEAA-4E3C-4AB6-9F53-93C2AC03F3D6}" srcId="{556A2423-6B9A-4D20-86C3-EA4963136AFE}" destId="{DCB38304-F354-414B-9127-467CC52D82A0}" srcOrd="2" destOrd="0" parTransId="{3E33352C-1FA5-4CB4-8004-09522F83E6CE}" sibTransId="{1C5B5B2B-A2C3-44DF-97F7-ADF0DDFF4BC9}"/>
    <dgm:cxn modelId="{46C9A5B7-06B0-4644-A1A6-68F333094E72}" srcId="{CDDAA635-1DCC-497B-A432-4FDEDE8EBFDB}" destId="{CE1D46CD-E717-4317-9C46-D9DE54197481}" srcOrd="1" destOrd="0" parTransId="{B7A0836B-02FF-458C-AA37-8559E8BCDF3D}" sibTransId="{095C2CED-C7BA-4F28-95B7-A01C7D7CF537}"/>
    <dgm:cxn modelId="{94B69058-E779-4E26-B75D-EB428AFA8650}" type="presOf" srcId="{07131764-390F-4F3A-A0C2-8D4D4E045C40}" destId="{052AB48A-15C7-43CE-8E99-F3EA82ADEA90}" srcOrd="0" destOrd="0" presId="urn:microsoft.com/office/officeart/2005/8/layout/orgChart1"/>
    <dgm:cxn modelId="{35AD446F-AACC-4DF9-B9E1-11969F47A940}" srcId="{D501C3CC-B791-459E-873A-F3C5211D75FF}" destId="{CC12F842-8084-4F7B-A2BA-F284C83C29A7}" srcOrd="0" destOrd="0" parTransId="{0819C8D5-48D9-4F9F-ADF8-736DAA59BEE5}" sibTransId="{BD41B10B-668A-484C-ABCA-728A8CF85C29}"/>
    <dgm:cxn modelId="{36DA7026-CE64-43A2-9A1A-0BDF0D1CB379}" srcId="{556A2423-6B9A-4D20-86C3-EA4963136AFE}" destId="{516C3BFF-237E-4567-A951-8E5D5605C2EC}" srcOrd="0" destOrd="0" parTransId="{FA9466D3-EE7B-4DDF-990B-89FBA0B547F0}" sibTransId="{C09DD840-6BFA-4456-9472-24B8AD6F6049}"/>
    <dgm:cxn modelId="{86FF38AB-7CDE-415B-8DED-6AE66EC0D576}" type="presOf" srcId="{CE1D46CD-E717-4317-9C46-D9DE54197481}" destId="{706AAFC9-85E7-4C45-92DD-58393D343660}" srcOrd="0" destOrd="0" presId="urn:microsoft.com/office/officeart/2005/8/layout/orgChart1"/>
    <dgm:cxn modelId="{91787357-FBA9-408C-A948-EA33C00D2F06}" type="presOf" srcId="{3E33352C-1FA5-4CB4-8004-09522F83E6CE}" destId="{E7F9618F-6020-40A4-8FEA-8E9B1635A06D}" srcOrd="0" destOrd="0" presId="urn:microsoft.com/office/officeart/2005/8/layout/orgChart1"/>
    <dgm:cxn modelId="{B01E18E9-C84F-40B6-AA7D-832BC006723F}" type="presOf" srcId="{EA0571DE-8970-47A8-BC87-D71FE9ECD79C}" destId="{00DAD465-9E66-45A5-BC81-3AA3D60ECE0F}" srcOrd="0" destOrd="0" presId="urn:microsoft.com/office/officeart/2005/8/layout/orgChart1"/>
    <dgm:cxn modelId="{51C3F99A-9BA0-461E-A0DD-60E3E5BC1193}" srcId="{E09C7601-DC3B-4321-8C22-269B7450B6D9}" destId="{0A175383-95E2-4C10-B247-CB85F5FADC93}" srcOrd="1" destOrd="0" parTransId="{B07A6561-B220-4387-BA3B-3975BC335C38}" sibTransId="{B344E6DE-F5A7-4FA6-813F-1988F0C97FBE}"/>
    <dgm:cxn modelId="{DB667E14-6422-4867-83B9-F5B7C9173940}" type="presOf" srcId="{0819C8D5-48D9-4F9F-ADF8-736DAA59BEE5}" destId="{DC4EC37E-E884-4BD8-8513-61C3F8F31B85}" srcOrd="0" destOrd="0" presId="urn:microsoft.com/office/officeart/2005/8/layout/orgChart1"/>
    <dgm:cxn modelId="{15977C65-973C-4FAE-93C3-4DCDD6ED5B73}" type="presOf" srcId="{B33ACEF3-E95E-4B58-9A6A-88AC8D43DFFA}" destId="{B9EE972F-0DA7-465B-B3E6-35B972B4CBB6}" srcOrd="1" destOrd="0" presId="urn:microsoft.com/office/officeart/2005/8/layout/orgChart1"/>
    <dgm:cxn modelId="{4A014559-5DBA-4DB7-A0EE-29768D5C9A34}" srcId="{58AA36F5-228B-46CC-BCA7-D6651F5C830F}" destId="{4E5BBF90-BCF3-4C50-BB2F-1F8D5C47F79D}" srcOrd="0" destOrd="0" parTransId="{B68E6824-49BA-4B4F-8401-7A103BD061A1}" sibTransId="{2DFD6C82-E8C2-4EE4-80B6-13D5D4424316}"/>
    <dgm:cxn modelId="{A1F23042-35C8-4A5B-A4EF-2E36D13DD754}" srcId="{33DF0B25-1476-43A5-8159-FDA40645D4CD}" destId="{D501C3CC-B791-459E-873A-F3C5211D75FF}" srcOrd="4" destOrd="0" parTransId="{6D367AFD-C079-4BF9-AF3A-037C40517C2B}" sibTransId="{9FCDA15A-113A-460A-9BE3-5F5102514345}"/>
    <dgm:cxn modelId="{94C77D59-76DF-403F-AA39-3544FE72C748}" srcId="{E09C7601-DC3B-4321-8C22-269B7450B6D9}" destId="{C3A1DC49-C243-4846-A274-43FC333E220B}" srcOrd="3" destOrd="0" parTransId="{EA0571DE-8970-47A8-BC87-D71FE9ECD79C}" sibTransId="{F0EB6E5E-DF60-4C2C-AD34-4EA0A47B8B8F}"/>
    <dgm:cxn modelId="{683A655A-2707-4D19-A9FB-462A4D0E8D0F}" type="presOf" srcId="{58AA36F5-228B-46CC-BCA7-D6651F5C830F}" destId="{E9F04BE9-F29E-4693-8EF3-E9100CA66801}" srcOrd="0" destOrd="0" presId="urn:microsoft.com/office/officeart/2005/8/layout/orgChart1"/>
    <dgm:cxn modelId="{EF5890A0-B1CF-4A3B-800D-6411DC79CF7E}" srcId="{E09C7601-DC3B-4321-8C22-269B7450B6D9}" destId="{0FF40CBE-852E-4E17-982D-9D815BB7428D}" srcOrd="2" destOrd="0" parTransId="{1D1F1758-9E10-4AB6-AA34-27F9B3C0F744}" sibTransId="{3A40C376-3DFD-43D5-8072-9F408F6B3B74}"/>
    <dgm:cxn modelId="{876FDE87-DF9B-46C8-A07A-7D6C723BF543}" type="presOf" srcId="{E09C7601-DC3B-4321-8C22-269B7450B6D9}" destId="{8B439052-3FF0-4714-9C6B-D40FE2BCD011}" srcOrd="1" destOrd="0" presId="urn:microsoft.com/office/officeart/2005/8/layout/orgChart1"/>
    <dgm:cxn modelId="{F292E0B8-3E09-4641-AE1B-FC23071F19E2}" srcId="{33DF0B25-1476-43A5-8159-FDA40645D4CD}" destId="{FB2318EA-AFA0-4145-B9F8-69617C83F256}" srcOrd="0" destOrd="0" parTransId="{CE73F540-D0C1-4738-B879-739A106EA8E1}" sibTransId="{A94994D6-CF9E-44D3-BA57-329F97F3B236}"/>
    <dgm:cxn modelId="{57DD5DC6-2020-44D7-84FB-B51966917B31}" type="presOf" srcId="{CC12F842-8084-4F7B-A2BA-F284C83C29A7}" destId="{9BEAB527-BBCC-47E6-8F02-46F37A96D956}" srcOrd="1" destOrd="0" presId="urn:microsoft.com/office/officeart/2005/8/layout/orgChart1"/>
    <dgm:cxn modelId="{327A4E96-56C9-43C9-8E11-34426F02E3DB}" type="presOf" srcId="{516F97AE-6132-4416-88BA-D785C6596A97}" destId="{DFDA5EB2-4615-497D-A72D-11F0D44DA31B}" srcOrd="1" destOrd="0" presId="urn:microsoft.com/office/officeart/2005/8/layout/orgChart1"/>
    <dgm:cxn modelId="{5B7286F2-E0FB-4DF7-8F4C-7BC9DE4A44D2}" type="presOf" srcId="{06BC0B09-8C17-4865-8B43-D378EEFBD4FD}" destId="{EFF65533-A49B-4D12-B8B5-8282A9926EA9}" srcOrd="0" destOrd="0" presId="urn:microsoft.com/office/officeart/2005/8/layout/orgChart1"/>
    <dgm:cxn modelId="{DB67F74A-2856-494F-AFAF-655810CF279E}" type="presOf" srcId="{F6AEEF94-B996-4669-9799-1F7E401A88BC}" destId="{243DF70B-832C-4F03-931A-E3036D9CD2A1}" srcOrd="1" destOrd="0" presId="urn:microsoft.com/office/officeart/2005/8/layout/orgChart1"/>
    <dgm:cxn modelId="{EC3DD98A-5008-46C1-9299-0163486FDE29}" type="presOf" srcId="{2E15EA20-4F87-4563-B08B-7C5EAC71CD11}" destId="{548F77DB-5769-47F9-8836-0D631923ED43}" srcOrd="0" destOrd="0" presId="urn:microsoft.com/office/officeart/2005/8/layout/orgChart1"/>
    <dgm:cxn modelId="{75EDEB60-0AD9-4178-87C4-FC0FEE0EB87D}" type="presOf" srcId="{E6460AF9-CD1A-4AAF-9E27-BEEDA8327D1A}" destId="{E28195B6-DF6D-4F41-8DF2-4E6BF3F3EE00}" srcOrd="1" destOrd="0" presId="urn:microsoft.com/office/officeart/2005/8/layout/orgChart1"/>
    <dgm:cxn modelId="{55457591-BCF9-4D8B-BFF6-C0F9BC981F27}" srcId="{AB04D220-AAB6-4BF8-9871-40CCC4E32FE5}" destId="{F505AB74-DFD4-4941-85E2-5A87620D9950}" srcOrd="3" destOrd="0" parTransId="{95E37156-B656-4B92-9549-A6FE8F63540D}" sibTransId="{719328B0-E59B-4C51-9FF8-2FE94373046C}"/>
    <dgm:cxn modelId="{397937AE-22E8-44C6-A6D4-0A75F372EA3E}" type="presOf" srcId="{C3A1DC49-C243-4846-A274-43FC333E220B}" destId="{339D379A-5789-4D21-853E-1F0E54F60FFF}" srcOrd="1" destOrd="0" presId="urn:microsoft.com/office/officeart/2005/8/layout/orgChart1"/>
    <dgm:cxn modelId="{29B58816-7885-490B-9676-D7200EC5366E}" type="presOf" srcId="{E7877A12-DF95-44C7-BB29-9D4216B097E1}" destId="{168BC2DA-AF03-4DA6-B68C-FC4ECD173883}" srcOrd="0" destOrd="0" presId="urn:microsoft.com/office/officeart/2005/8/layout/orgChart1"/>
    <dgm:cxn modelId="{6DBC3735-AB82-4D0D-A4DB-F3D66F0086F3}" type="presOf" srcId="{DB04298F-A39A-41BF-A126-94A0D946CC0C}" destId="{5EAB9B54-53E1-43F2-99E6-153A4E5DF789}" srcOrd="0" destOrd="0" presId="urn:microsoft.com/office/officeart/2005/8/layout/orgChart1"/>
    <dgm:cxn modelId="{27810280-5C2B-412A-9879-9EC79DA76ACE}" type="presOf" srcId="{E7CE20A1-CD8E-439C-8F46-EE78FC9CAC22}" destId="{A189CD24-803F-479D-B6FC-1AC0E1FEBD47}" srcOrd="0" destOrd="0" presId="urn:microsoft.com/office/officeart/2005/8/layout/orgChart1"/>
    <dgm:cxn modelId="{214F6DFA-2DA2-4F9F-8CBC-45197E967058}" type="presOf" srcId="{9B5258D6-22F1-4B9A-B457-A8F8FD52CCF4}" destId="{804D9EC2-5AEC-4274-9FD7-E85195026E79}" srcOrd="0" destOrd="0" presId="urn:microsoft.com/office/officeart/2005/8/layout/orgChart1"/>
    <dgm:cxn modelId="{A5E3DBA7-772E-424B-895C-02540A900732}" type="presOf" srcId="{E09C7601-DC3B-4321-8C22-269B7450B6D9}" destId="{7CBDBD0B-F672-4D93-871C-B87CCDFCC3AA}" srcOrd="0" destOrd="0" presId="urn:microsoft.com/office/officeart/2005/8/layout/orgChart1"/>
    <dgm:cxn modelId="{FD03D9CC-7CA5-42FF-8DB2-A13D75BA0F00}" type="presOf" srcId="{CDDAA635-1DCC-497B-A432-4FDEDE8EBFDB}" destId="{FE0105E1-C310-4FCE-9FD9-33E50FDAC31D}" srcOrd="0" destOrd="0" presId="urn:microsoft.com/office/officeart/2005/8/layout/orgChart1"/>
    <dgm:cxn modelId="{B2DDCDB9-AC09-4EA4-9AF0-E1DDD8F6D849}" type="presOf" srcId="{4E5BBF90-BCF3-4C50-BB2F-1F8D5C47F79D}" destId="{C168B379-3084-4714-87DE-B1D1FA4AE7E8}" srcOrd="1" destOrd="0" presId="urn:microsoft.com/office/officeart/2005/8/layout/orgChart1"/>
    <dgm:cxn modelId="{69743FA6-46A8-4A19-9EBF-70B936C119DA}" type="presOf" srcId="{E2244730-350C-4E73-85B5-21CBD223926A}" destId="{E0D4B80D-F9E1-4CEC-B9DD-B1C8AFD05E09}" srcOrd="1" destOrd="0" presId="urn:microsoft.com/office/officeart/2005/8/layout/orgChart1"/>
    <dgm:cxn modelId="{EE9F3E63-AA17-475F-B948-1328C71B91AE}" type="presOf" srcId="{FB2318EA-AFA0-4145-B9F8-69617C83F256}" destId="{CF755BED-EFEF-488F-A650-DC67857DB21A}" srcOrd="0" destOrd="0" presId="urn:microsoft.com/office/officeart/2005/8/layout/orgChart1"/>
    <dgm:cxn modelId="{F4B5F36C-135A-42C1-82D4-7CF76D8A63EA}" type="presOf" srcId="{F505AB74-DFD4-4941-85E2-5A87620D9950}" destId="{2D33A3ED-BD83-44EE-A986-14DBEF983A03}" srcOrd="1" destOrd="0" presId="urn:microsoft.com/office/officeart/2005/8/layout/orgChart1"/>
    <dgm:cxn modelId="{852F80BF-675B-426D-A069-577F8C26F6CF}" type="presOf" srcId="{2A9E2232-7FB8-4BBA-9697-7055B8528C3B}" destId="{FA1D3AC5-88EC-4D86-A826-C2FA97278D8A}" srcOrd="1" destOrd="0" presId="urn:microsoft.com/office/officeart/2005/8/layout/orgChart1"/>
    <dgm:cxn modelId="{4AA63E11-1933-4D15-A43B-ACBDC970B93A}" srcId="{D501C3CC-B791-459E-873A-F3C5211D75FF}" destId="{E2244730-350C-4E73-85B5-21CBD223926A}" srcOrd="1" destOrd="0" parTransId="{6962A840-4164-40D3-AB0C-3AD4DA817ABB}" sibTransId="{F05FA4AC-2B30-4E8D-B057-37CDB71521A7}"/>
    <dgm:cxn modelId="{8CEE7CD9-1BA9-42F3-9F5C-04F2BCD790F1}" type="presOf" srcId="{B7A0836B-02FF-458C-AA37-8559E8BCDF3D}" destId="{D4F19714-4525-46CC-909E-F89CC0F87E1B}" srcOrd="0" destOrd="0" presId="urn:microsoft.com/office/officeart/2005/8/layout/orgChart1"/>
    <dgm:cxn modelId="{3F5CE332-F38B-4CD8-A80F-A1F8B4B41A72}" type="presOf" srcId="{1D1F1758-9E10-4AB6-AA34-27F9B3C0F744}" destId="{A4775991-2CD1-4ABE-8080-3F304ADC9D44}" srcOrd="0" destOrd="0" presId="urn:microsoft.com/office/officeart/2005/8/layout/orgChart1"/>
    <dgm:cxn modelId="{95277FF1-8A83-41DA-BB11-884EFCCDEF66}" srcId="{556A2423-6B9A-4D20-86C3-EA4963136AFE}" destId="{B33ACEF3-E95E-4B58-9A6A-88AC8D43DFFA}" srcOrd="1" destOrd="0" parTransId="{9B5258D6-22F1-4B9A-B457-A8F8FD52CCF4}" sibTransId="{2A635676-8A3D-4FEA-B4AA-6D4166687040}"/>
    <dgm:cxn modelId="{26E325E9-0A40-4935-9FED-8509A93753F8}" type="presOf" srcId="{5C2278ED-B79D-4583-B913-6D8F1F89946C}" destId="{02246B86-AD26-4154-B266-DB612AC83194}" srcOrd="0" destOrd="0" presId="urn:microsoft.com/office/officeart/2005/8/layout/orgChart1"/>
    <dgm:cxn modelId="{99D4BCC0-11A9-4857-BD6A-11EE1684654C}" type="presOf" srcId="{516C3BFF-237E-4567-A951-8E5D5605C2EC}" destId="{2B5FEBB9-274C-4795-9C70-9185896E2501}" srcOrd="1" destOrd="0" presId="urn:microsoft.com/office/officeart/2005/8/layout/orgChart1"/>
    <dgm:cxn modelId="{4C556DCF-4498-44FD-AEFC-0CD5218B1E4B}" type="presOf" srcId="{C3A1DC49-C243-4846-A274-43FC333E220B}" destId="{96CCF1A3-0234-405B-B89C-3A0B6285A3FC}" srcOrd="0" destOrd="0" presId="urn:microsoft.com/office/officeart/2005/8/layout/orgChart1"/>
    <dgm:cxn modelId="{7412861B-D24C-403A-BC26-0091F4005DEF}" srcId="{58AA36F5-228B-46CC-BCA7-D6651F5C830F}" destId="{07131764-390F-4F3A-A0C2-8D4D4E045C40}" srcOrd="1" destOrd="0" parTransId="{5BBDEF83-F015-44D5-B301-3810E6C657CF}" sibTransId="{4EF1352F-D2F2-40B2-B3E9-DB15B2F9456B}"/>
    <dgm:cxn modelId="{67C8CB80-2573-4D96-B0C4-64570B8CC98A}" srcId="{AB04D220-AAB6-4BF8-9871-40CCC4E32FE5}" destId="{CDDAA635-1DCC-497B-A432-4FDEDE8EBFDB}" srcOrd="1" destOrd="0" parTransId="{3ABB18ED-8FE3-4646-8D00-E4703D2588FD}" sibTransId="{79F977B8-2AF6-4295-A249-F41C0445DF15}"/>
    <dgm:cxn modelId="{E1202345-0950-4B64-A88B-E463B3AAA208}" srcId="{33DF0B25-1476-43A5-8159-FDA40645D4CD}" destId="{556A2423-6B9A-4D20-86C3-EA4963136AFE}" srcOrd="1" destOrd="0" parTransId="{06BC0B09-8C17-4865-8B43-D378EEFBD4FD}" sibTransId="{91E8E3E7-55AA-4038-80A2-2544C27F2129}"/>
    <dgm:cxn modelId="{31A1D9C2-2D52-4EBF-9A2B-368F13C0F160}" type="presOf" srcId="{5C2278ED-B79D-4583-B913-6D8F1F89946C}" destId="{98C36972-75B0-49FE-8595-7180DF539D19}" srcOrd="1" destOrd="0" presId="urn:microsoft.com/office/officeart/2005/8/layout/orgChart1"/>
    <dgm:cxn modelId="{FBD6B976-87E8-4306-BF48-156A05C2FC02}" type="presOf" srcId="{A0813FD4-1A21-4A43-81F3-5A0A30C7CB79}" destId="{F2AAE44D-CBB6-4FEC-8AFF-949A17ECEB23}" srcOrd="1" destOrd="0" presId="urn:microsoft.com/office/officeart/2005/8/layout/orgChart1"/>
    <dgm:cxn modelId="{156255A1-8100-4DA0-AD39-9952D3CB1374}" srcId="{58AA36F5-228B-46CC-BCA7-D6651F5C830F}" destId="{F1D55413-F04A-4D34-90D5-D18372AA8B02}" srcOrd="2" destOrd="0" parTransId="{AF7D1827-3E27-48A6-8220-B266E03508CE}" sibTransId="{0A8A14D4-DD4A-4923-ADA2-FA1F8C0439ED}"/>
    <dgm:cxn modelId="{BD6B3DD8-1DDE-4F0F-88AA-F11FC77B9D60}" srcId="{58AA36F5-228B-46CC-BCA7-D6651F5C830F}" destId="{516F97AE-6132-4416-88BA-D785C6596A97}" srcOrd="3" destOrd="0" parTransId="{6EC203BA-2555-485C-A4BB-E0418692EBF0}" sibTransId="{76BFDC6D-FB8E-4CBA-96E8-114D5312A6E4}"/>
    <dgm:cxn modelId="{AC92917E-AC92-43A4-A502-AE609B9F440A}" type="presOf" srcId="{CDDAA635-1DCC-497B-A432-4FDEDE8EBFDB}" destId="{E3A11D25-6C00-46BD-BF66-DC74876DEC4F}" srcOrd="1" destOrd="0" presId="urn:microsoft.com/office/officeart/2005/8/layout/orgChart1"/>
    <dgm:cxn modelId="{85EA9DEB-963F-4852-AC05-3D78B34642DF}" type="presOf" srcId="{07131764-390F-4F3A-A0C2-8D4D4E045C40}" destId="{DCA09761-637B-4227-B49E-51E22F32BC7B}" srcOrd="1" destOrd="0" presId="urn:microsoft.com/office/officeart/2005/8/layout/orgChart1"/>
    <dgm:cxn modelId="{1E3E684F-3CE3-4D2B-B415-569C4FA57061}" type="presOf" srcId="{B33ACEF3-E95E-4B58-9A6A-88AC8D43DFFA}" destId="{A4E79C84-E328-4462-813E-96F30D6BF97A}" srcOrd="0" destOrd="0" presId="urn:microsoft.com/office/officeart/2005/8/layout/orgChart1"/>
    <dgm:cxn modelId="{668EA670-341E-45B4-B656-02326DD7B1DB}" type="presOf" srcId="{E6460AF9-CD1A-4AAF-9E27-BEEDA8327D1A}" destId="{796E0AB0-863A-4F2C-BD63-541E0F04BB1D}" srcOrd="0" destOrd="0" presId="urn:microsoft.com/office/officeart/2005/8/layout/orgChart1"/>
    <dgm:cxn modelId="{2EA23898-AD4D-4BD9-B60F-515CD59EBF0E}" srcId="{33DF0B25-1476-43A5-8159-FDA40645D4CD}" destId="{2D528976-4C21-4364-904E-5224C534CA6C}" srcOrd="3" destOrd="0" parTransId="{DB04298F-A39A-41BF-A126-94A0D946CC0C}" sibTransId="{463B9FB7-73BD-49B6-A149-F8CCC9E87AFC}"/>
    <dgm:cxn modelId="{8883093D-5720-4DB1-AC1C-943B693412DC}" type="presOf" srcId="{0FF40CBE-852E-4E17-982D-9D815BB7428D}" destId="{3304A7E6-213D-44BB-9116-E73EBB700AE1}" srcOrd="1" destOrd="0" presId="urn:microsoft.com/office/officeart/2005/8/layout/orgChart1"/>
    <dgm:cxn modelId="{B19F0DC1-8F3B-4A17-97FF-F7D64AE2B460}" srcId="{3EF2AAFF-F605-4B24-9BD8-4E83CA585CF0}" destId="{33DF0B25-1476-43A5-8159-FDA40645D4CD}" srcOrd="0" destOrd="0" parTransId="{8CF82B1B-61A2-4F2D-963F-3B1410E4F14F}" sibTransId="{A8A738B4-F7AC-4E8A-BABE-26A17CD931C6}"/>
    <dgm:cxn modelId="{FD4EA7AC-9AB1-41A8-8223-A23D992D0FE7}" srcId="{2D528976-4C21-4364-904E-5224C534CA6C}" destId="{2A9E2232-7FB8-4BBA-9697-7055B8528C3B}" srcOrd="2" destOrd="0" parTransId="{E7877A12-DF95-44C7-BB29-9D4216B097E1}" sibTransId="{43236FDA-83A0-4805-B69E-4E59099D2E8F}"/>
    <dgm:cxn modelId="{DEB05293-FC9F-495B-914B-DCDAD11F556E}" type="presOf" srcId="{33DF0B25-1476-43A5-8159-FDA40645D4CD}" destId="{DD9AD134-87B9-41C7-9D9F-F5C351E4E17F}" srcOrd="1" destOrd="0" presId="urn:microsoft.com/office/officeart/2005/8/layout/orgChart1"/>
    <dgm:cxn modelId="{C6B8DC5A-FBAE-442A-857A-E16907AEEC1F}" srcId="{CDDAA635-1DCC-497B-A432-4FDEDE8EBFDB}" destId="{A0813FD4-1A21-4A43-81F3-5A0A30C7CB79}" srcOrd="0" destOrd="0" parTransId="{2E15EA20-4F87-4563-B08B-7C5EAC71CD11}" sibTransId="{6D87F6E3-2754-4224-9B39-8E8CD8F73BF4}"/>
    <dgm:cxn modelId="{511AD361-DE02-45E8-B370-62278E4EB7D9}" type="presOf" srcId="{AB04D220-AAB6-4BF8-9871-40CCC4E32FE5}" destId="{851D0042-C7F3-40BC-B286-CFA2CF576665}" srcOrd="0" destOrd="0" presId="urn:microsoft.com/office/officeart/2005/8/layout/orgChart1"/>
    <dgm:cxn modelId="{7331BC65-5E0C-4515-BC40-23EF355BD2D3}" type="presOf" srcId="{58AA36F5-228B-46CC-BCA7-D6651F5C830F}" destId="{61E3BED9-4FA2-4F9D-9A5D-6801B751841F}" srcOrd="1" destOrd="0" presId="urn:microsoft.com/office/officeart/2005/8/layout/orgChart1"/>
    <dgm:cxn modelId="{B0872A22-AA36-48D8-AA85-C247ADA5F055}" type="presOf" srcId="{DCB38304-F354-414B-9127-467CC52D82A0}" destId="{584276F0-343E-4C26-A8B3-3CD79C288010}" srcOrd="0" destOrd="0" presId="urn:microsoft.com/office/officeart/2005/8/layout/orgChart1"/>
    <dgm:cxn modelId="{043C8FFE-1AF7-4045-9137-F170FC2FC525}" type="presOf" srcId="{AF7D1827-3E27-48A6-8220-B266E03508CE}" destId="{540506F3-999E-45E7-8281-43CDF17A6179}" srcOrd="0" destOrd="0" presId="urn:microsoft.com/office/officeart/2005/8/layout/orgChart1"/>
    <dgm:cxn modelId="{89DDF58C-EF36-4085-A2BC-D05D2B525472}" srcId="{2D528976-4C21-4364-904E-5224C534CA6C}" destId="{5C2278ED-B79D-4583-B913-6D8F1F89946C}" srcOrd="1" destOrd="0" parTransId="{25FE5080-8F86-4D0C-925E-7D0E5EF2D1A9}" sibTransId="{D6F28D86-0B2B-4699-866D-7DB0C4206519}"/>
    <dgm:cxn modelId="{C96B55FB-11A8-46EC-9819-BC9FE223157A}" type="presOf" srcId="{3ABB18ED-8FE3-4646-8D00-E4703D2588FD}" destId="{95A18548-9512-448F-83B6-319F36D46E5C}" srcOrd="0" destOrd="0" presId="urn:microsoft.com/office/officeart/2005/8/layout/orgChart1"/>
    <dgm:cxn modelId="{968DA6B4-E7CC-4553-A3F5-F0253558BDA7}" type="presOf" srcId="{E2244730-350C-4E73-85B5-21CBD223926A}" destId="{AAF0ECEF-9E95-413A-ABC5-A0D7E2621491}" srcOrd="0" destOrd="0" presId="urn:microsoft.com/office/officeart/2005/8/layout/orgChart1"/>
    <dgm:cxn modelId="{7DB17196-2757-416A-8B24-DBB73DF6EC55}" type="presOf" srcId="{F505AB74-DFD4-4941-85E2-5A87620D9950}" destId="{5CC9D932-311A-469B-98E5-B08335028A4C}" srcOrd="0" destOrd="0" presId="urn:microsoft.com/office/officeart/2005/8/layout/orgChart1"/>
    <dgm:cxn modelId="{375DBE14-630B-4AAA-9B9B-5E07169D519B}" type="presOf" srcId="{0FF40CBE-852E-4E17-982D-9D815BB7428D}" destId="{A30C0754-A84F-4E76-84E0-2360B2DD553A}" srcOrd="0" destOrd="0" presId="urn:microsoft.com/office/officeart/2005/8/layout/orgChart1"/>
    <dgm:cxn modelId="{17B496C7-0290-4944-975A-A64536244906}" type="presOf" srcId="{D501C3CC-B791-459E-873A-F3C5211D75FF}" destId="{AD222902-D8B0-481F-918A-625E69C2BF01}" srcOrd="0" destOrd="0" presId="urn:microsoft.com/office/officeart/2005/8/layout/orgChart1"/>
    <dgm:cxn modelId="{8FEC1111-06AF-4358-B420-3A3CBF8B63C2}" type="presOf" srcId="{0A175383-95E2-4C10-B247-CB85F5FADC93}" destId="{4B5410A3-2B05-427D-95CB-22E289851C66}" srcOrd="1" destOrd="0" presId="urn:microsoft.com/office/officeart/2005/8/layout/orgChart1"/>
    <dgm:cxn modelId="{461ED208-9A5D-4F56-A61D-2FC341530F10}" type="presOf" srcId="{516F97AE-6132-4416-88BA-D785C6596A97}" destId="{CD69D905-9F19-44DC-B345-24C52A5028DE}" srcOrd="0" destOrd="0" presId="urn:microsoft.com/office/officeart/2005/8/layout/orgChart1"/>
    <dgm:cxn modelId="{AEA76680-0189-4880-9DD8-4A9B0A99449D}" type="presOf" srcId="{4E5BBF90-BCF3-4C50-BB2F-1F8D5C47F79D}" destId="{805D0513-9AC8-4A1F-9683-B1AAC00625D2}" srcOrd="0" destOrd="0" presId="urn:microsoft.com/office/officeart/2005/8/layout/orgChart1"/>
    <dgm:cxn modelId="{E4D2A6A8-4657-47A5-A4E9-C3571028D868}" type="presOf" srcId="{6EC203BA-2555-485C-A4BB-E0418692EBF0}" destId="{E25B93DD-CEA2-4943-946F-00CECD513C66}" srcOrd="0" destOrd="0" presId="urn:microsoft.com/office/officeart/2005/8/layout/orgChart1"/>
    <dgm:cxn modelId="{7A2FE2B8-669F-4FA8-ACA8-C7C05329AE31}" type="presOf" srcId="{CC12F842-8084-4F7B-A2BA-F284C83C29A7}" destId="{EB1A3564-24F0-4D53-96CC-B4F431BA0795}" srcOrd="0" destOrd="0" presId="urn:microsoft.com/office/officeart/2005/8/layout/orgChart1"/>
    <dgm:cxn modelId="{137246B2-889C-4FA3-98D3-A70F178F381F}" type="presOf" srcId="{2D528976-4C21-4364-904E-5224C534CA6C}" destId="{C0A81C1D-2D6B-4846-BED5-073369092108}" srcOrd="0" destOrd="0" presId="urn:microsoft.com/office/officeart/2005/8/layout/orgChart1"/>
    <dgm:cxn modelId="{823D0CAF-0B93-4D25-B8B5-8E6574BD482F}" type="presOf" srcId="{ED6E14D4-199C-4DFD-8351-66A17FC80B45}" destId="{FD4CDEBD-8818-4B20-B54E-3091DA81893C}" srcOrd="0" destOrd="0" presId="urn:microsoft.com/office/officeart/2005/8/layout/orgChart1"/>
    <dgm:cxn modelId="{419E6157-B38D-4C5E-BF5C-1EB16D703BEC}" type="presOf" srcId="{AB04D220-AAB6-4BF8-9871-40CCC4E32FE5}" destId="{68B2F72D-EF6C-493C-9DC0-9F73C689E1A6}" srcOrd="1" destOrd="0" presId="urn:microsoft.com/office/officeart/2005/8/layout/orgChart1"/>
    <dgm:cxn modelId="{25F4D014-4C95-4804-A94D-3CDC2F4BDB3B}" type="presOf" srcId="{1EA3FF39-787A-49B3-A9DC-A4B4938AAD0E}" destId="{CBAA23F3-1964-4035-BCC9-7117387C3506}" srcOrd="0" destOrd="0" presId="urn:microsoft.com/office/officeart/2005/8/layout/orgChart1"/>
    <dgm:cxn modelId="{12BB06DC-55A2-46C6-8581-7F9CF486DB8D}" srcId="{33DF0B25-1476-43A5-8159-FDA40645D4CD}" destId="{AB04D220-AAB6-4BF8-9871-40CCC4E32FE5}" srcOrd="2" destOrd="0" parTransId="{E2FE99D3-1DE3-4FBC-8A23-3F43D13F3189}" sibTransId="{6F719EE8-A4C0-4691-95B8-F7F6295891CA}"/>
    <dgm:cxn modelId="{34F1C58E-FC66-4E6F-A36F-3F7F8A3DB9E7}" type="presOf" srcId="{B07A6561-B220-4387-BA3B-3975BC335C38}" destId="{720AA0FA-F9D5-44A8-BCBA-A2D8398472BB}" srcOrd="0" destOrd="0" presId="urn:microsoft.com/office/officeart/2005/8/layout/orgChart1"/>
    <dgm:cxn modelId="{45638568-797F-49F7-B6CD-FEA2C248667C}" srcId="{AB04D220-AAB6-4BF8-9871-40CCC4E32FE5}" destId="{58AA36F5-228B-46CC-BCA7-D6651F5C830F}" srcOrd="0" destOrd="0" parTransId="{82C713EA-1D13-445E-8D90-E188A31A09C4}" sibTransId="{5F5498B9-B01D-4642-B565-6B54BD2E8345}"/>
    <dgm:cxn modelId="{C5CE9E60-9E66-4275-A892-C9F633F45AB4}" type="presOf" srcId="{FB2318EA-AFA0-4145-B9F8-69617C83F256}" destId="{8FFA84CF-802C-43F2-BA3D-AB43E683605C}" srcOrd="1" destOrd="0" presId="urn:microsoft.com/office/officeart/2005/8/layout/orgChart1"/>
    <dgm:cxn modelId="{83F08626-287A-4DB2-8D13-688F8219EB5F}" type="presOf" srcId="{33DF0B25-1476-43A5-8159-FDA40645D4CD}" destId="{59856F56-D314-4C27-A53F-B669708037FA}" srcOrd="0" destOrd="0" presId="urn:microsoft.com/office/officeart/2005/8/layout/orgChart1"/>
    <dgm:cxn modelId="{CA4E9F5B-C26F-4DBF-8D35-9D2E19BC179C}" type="presOf" srcId="{6962A840-4164-40D3-AB0C-3AD4DA817ABB}" destId="{333A0079-E2C6-42AC-B896-20FBB689F8EA}" srcOrd="0" destOrd="0" presId="urn:microsoft.com/office/officeart/2005/8/layout/orgChart1"/>
    <dgm:cxn modelId="{F9E50510-46D0-44C3-9B81-39BE1055654F}" type="presOf" srcId="{0DA80DD6-F0F3-4AAC-B3C9-563642C00C35}" destId="{10BB2662-BAAE-47FB-84B6-CD2E4F39DBE9}" srcOrd="0" destOrd="0" presId="urn:microsoft.com/office/officeart/2005/8/layout/orgChart1"/>
    <dgm:cxn modelId="{D48BED59-05B5-4A6A-A892-C52BE71A0327}" type="presOf" srcId="{D501C3CC-B791-459E-873A-F3C5211D75FF}" destId="{B2835CB3-189D-4F49-ABD4-3AFD9E7AED42}" srcOrd="1" destOrd="0" presId="urn:microsoft.com/office/officeart/2005/8/layout/orgChart1"/>
    <dgm:cxn modelId="{DEE7B978-9112-40F0-A4C5-52022233CC49}" srcId="{AB04D220-AAB6-4BF8-9871-40CCC4E32FE5}" destId="{E6460AF9-CD1A-4AAF-9E27-BEEDA8327D1A}" srcOrd="2" destOrd="0" parTransId="{0DA80DD6-F0F3-4AAC-B3C9-563642C00C35}" sibTransId="{8ED1ACEF-31C5-4340-A441-35E57FA5D356}"/>
    <dgm:cxn modelId="{652CA594-153C-4746-85DC-FB1F6AF714D7}" type="presOf" srcId="{5BBDEF83-F015-44D5-B301-3810E6C657CF}" destId="{864243BF-898C-4DE6-9C11-FFD9FAA87685}" srcOrd="0" destOrd="0" presId="urn:microsoft.com/office/officeart/2005/8/layout/orgChart1"/>
    <dgm:cxn modelId="{C66C2348-DF7F-47DC-ABB8-2CB6B998E8A6}" type="presOf" srcId="{CE1D46CD-E717-4317-9C46-D9DE54197481}" destId="{E2E8D89F-B227-482F-9B3B-8A484D8F943B}" srcOrd="1" destOrd="0" presId="urn:microsoft.com/office/officeart/2005/8/layout/orgChart1"/>
    <dgm:cxn modelId="{4FC6A6DA-E88A-4A78-9DEF-6D5701D4AED4}" type="presOf" srcId="{F1D55413-F04A-4D34-90D5-D18372AA8B02}" destId="{23DC3DC6-FD02-450D-B1EC-53C8A0530AE2}" srcOrd="0" destOrd="0" presId="urn:microsoft.com/office/officeart/2005/8/layout/orgChart1"/>
    <dgm:cxn modelId="{FDF77C05-5524-4FDD-8077-362BD7C24E20}" type="presOf" srcId="{FA9466D3-EE7B-4DDF-990B-89FBA0B547F0}" destId="{FF36FD32-5299-453D-A150-48991F8F42F1}" srcOrd="0" destOrd="0" presId="urn:microsoft.com/office/officeart/2005/8/layout/orgChart1"/>
    <dgm:cxn modelId="{1843BAFB-4C1F-49D8-B8CF-0C410D0137E9}" type="presOf" srcId="{B68E6824-49BA-4B4F-8401-7A103BD061A1}" destId="{D693D8F1-5960-42D1-B054-B57DEDF6E627}" srcOrd="0" destOrd="0" presId="urn:microsoft.com/office/officeart/2005/8/layout/orgChart1"/>
    <dgm:cxn modelId="{449B3D8C-3EAE-43A1-B874-6959F3568343}" type="presOf" srcId="{2A9E2232-7FB8-4BBA-9697-7055B8528C3B}" destId="{AA12F133-2D4D-479E-A184-BE8D8462756F}" srcOrd="0" destOrd="0" presId="urn:microsoft.com/office/officeart/2005/8/layout/orgChart1"/>
    <dgm:cxn modelId="{278C4742-17E3-4E8E-935F-CB77F1B54F9F}" type="presOf" srcId="{E2FE99D3-1DE3-4FBC-8A23-3F43D13F3189}" destId="{A279648F-BBDA-4311-8577-57FFE1146676}" srcOrd="0" destOrd="0" presId="urn:microsoft.com/office/officeart/2005/8/layout/orgChart1"/>
    <dgm:cxn modelId="{62AE10AE-9873-45AB-AAAD-59A0708ED3B6}" type="presOf" srcId="{556A2423-6B9A-4D20-86C3-EA4963136AFE}" destId="{3D2A9DB9-BDFA-4DF7-AA5E-7F48B6CD223D}" srcOrd="0" destOrd="0" presId="urn:microsoft.com/office/officeart/2005/8/layout/orgChart1"/>
    <dgm:cxn modelId="{7741A4DF-CD07-4855-965D-2912103EBDDE}" type="presOf" srcId="{82C713EA-1D13-445E-8D90-E188A31A09C4}" destId="{864FAFA1-9007-4E88-9D04-351FB96E54AF}" srcOrd="0" destOrd="0" presId="urn:microsoft.com/office/officeart/2005/8/layout/orgChart1"/>
    <dgm:cxn modelId="{C372BFBD-5177-48C2-B2D9-7EC638B11EB0}" type="presOf" srcId="{CE73F540-D0C1-4738-B879-739A106EA8E1}" destId="{DA7D761D-7885-48DA-A03D-DA12D3F185EB}" srcOrd="0" destOrd="0" presId="urn:microsoft.com/office/officeart/2005/8/layout/orgChart1"/>
    <dgm:cxn modelId="{911335E6-A468-4331-8BAA-EAE1A6AF8AB9}" type="presOf" srcId="{0A175383-95E2-4C10-B247-CB85F5FADC93}" destId="{0EB00774-5B35-46D5-8A71-E08D03082249}" srcOrd="0" destOrd="0" presId="urn:microsoft.com/office/officeart/2005/8/layout/orgChart1"/>
    <dgm:cxn modelId="{C17CE2AA-EAC7-4847-8C88-7D540DE1B35B}" srcId="{E09C7601-DC3B-4321-8C22-269B7450B6D9}" destId="{F6AEEF94-B996-4669-9799-1F7E401A88BC}" srcOrd="0" destOrd="0" parTransId="{1EA3FF39-787A-49B3-A9DC-A4B4938AAD0E}" sibTransId="{B5B7BB06-D49D-43B4-80DE-66154504525D}"/>
    <dgm:cxn modelId="{91A065B3-424C-4F8E-9FE9-773361776D26}" srcId="{2D528976-4C21-4364-904E-5224C534CA6C}" destId="{ED6E14D4-199C-4DFD-8351-66A17FC80B45}" srcOrd="0" destOrd="0" parTransId="{E7CE20A1-CD8E-439C-8F46-EE78FC9CAC22}" sibTransId="{33605750-A7F8-4659-AD99-F26C0F8E88C1}"/>
    <dgm:cxn modelId="{E668D1D1-9398-44E0-BBEE-0B8F3A5E4D1D}" type="presOf" srcId="{25FE5080-8F86-4D0C-925E-7D0E5EF2D1A9}" destId="{0BF189EB-3E8F-4345-8FD4-F663703D47F7}" srcOrd="0" destOrd="0" presId="urn:microsoft.com/office/officeart/2005/8/layout/orgChart1"/>
    <dgm:cxn modelId="{E5D7F508-C5F9-47F8-A1B0-0D6559FEF8D5}" type="presOf" srcId="{A0813FD4-1A21-4A43-81F3-5A0A30C7CB79}" destId="{8515760E-ABC6-4683-908E-E4A97EC32BB2}" srcOrd="0" destOrd="0" presId="urn:microsoft.com/office/officeart/2005/8/layout/orgChart1"/>
    <dgm:cxn modelId="{71838150-6941-4EAF-B085-04187D6B4B18}" type="presParOf" srcId="{9AEEF899-FDAB-49A8-90F4-FE034E0DD528}" destId="{18810C5C-0203-43D9-8AC6-638C03C48FAC}" srcOrd="0" destOrd="0" presId="urn:microsoft.com/office/officeart/2005/8/layout/orgChart1"/>
    <dgm:cxn modelId="{A2697062-3093-4BB1-AA50-A6F982C65F5B}" type="presParOf" srcId="{18810C5C-0203-43D9-8AC6-638C03C48FAC}" destId="{7C6D9FAA-5F1D-4BAF-B76D-60367C3CFB27}" srcOrd="0" destOrd="0" presId="urn:microsoft.com/office/officeart/2005/8/layout/orgChart1"/>
    <dgm:cxn modelId="{2223C29C-81AA-4E44-B6EB-21581A1D9F83}" type="presParOf" srcId="{7C6D9FAA-5F1D-4BAF-B76D-60367C3CFB27}" destId="{59856F56-D314-4C27-A53F-B669708037FA}" srcOrd="0" destOrd="0" presId="urn:microsoft.com/office/officeart/2005/8/layout/orgChart1"/>
    <dgm:cxn modelId="{A27D578F-195F-41F1-9D12-E697084C5F4F}" type="presParOf" srcId="{7C6D9FAA-5F1D-4BAF-B76D-60367C3CFB27}" destId="{DD9AD134-87B9-41C7-9D9F-F5C351E4E17F}" srcOrd="1" destOrd="0" presId="urn:microsoft.com/office/officeart/2005/8/layout/orgChart1"/>
    <dgm:cxn modelId="{F8B0965D-FBC9-40FC-9FFA-BDDDBB1EA20B}" type="presParOf" srcId="{18810C5C-0203-43D9-8AC6-638C03C48FAC}" destId="{ACCA7B74-DBE9-457E-A96E-DA07976AF6A0}" srcOrd="1" destOrd="0" presId="urn:microsoft.com/office/officeart/2005/8/layout/orgChart1"/>
    <dgm:cxn modelId="{5372F7C0-EED9-4DE2-8ACA-24AA94CD297A}" type="presParOf" srcId="{ACCA7B74-DBE9-457E-A96E-DA07976AF6A0}" destId="{EFF65533-A49B-4D12-B8B5-8282A9926EA9}" srcOrd="0" destOrd="0" presId="urn:microsoft.com/office/officeart/2005/8/layout/orgChart1"/>
    <dgm:cxn modelId="{334E4830-307E-4428-A0CC-E8F8B47BB6D3}" type="presParOf" srcId="{ACCA7B74-DBE9-457E-A96E-DA07976AF6A0}" destId="{BF2302DB-7A15-47BE-BB3A-FEF0E1CC03C2}" srcOrd="1" destOrd="0" presId="urn:microsoft.com/office/officeart/2005/8/layout/orgChart1"/>
    <dgm:cxn modelId="{9B6BF6F1-4282-4CD9-B834-3259F85DDD11}" type="presParOf" srcId="{BF2302DB-7A15-47BE-BB3A-FEF0E1CC03C2}" destId="{DD6CD562-B5CB-4703-B2DE-D5BC5C5FA10B}" srcOrd="0" destOrd="0" presId="urn:microsoft.com/office/officeart/2005/8/layout/orgChart1"/>
    <dgm:cxn modelId="{BD0A0B48-27F7-4E8F-8A34-AC5326CE1A7F}" type="presParOf" srcId="{DD6CD562-B5CB-4703-B2DE-D5BC5C5FA10B}" destId="{3D2A9DB9-BDFA-4DF7-AA5E-7F48B6CD223D}" srcOrd="0" destOrd="0" presId="urn:microsoft.com/office/officeart/2005/8/layout/orgChart1"/>
    <dgm:cxn modelId="{7E211E4E-8EFA-43A4-BC53-D09F0AF5E5EB}" type="presParOf" srcId="{DD6CD562-B5CB-4703-B2DE-D5BC5C5FA10B}" destId="{E2BB94A3-58C1-42A2-BD73-02BC75CA87CB}" srcOrd="1" destOrd="0" presId="urn:microsoft.com/office/officeart/2005/8/layout/orgChart1"/>
    <dgm:cxn modelId="{EFD852D7-5EA0-4249-A13B-F40D4D253D46}" type="presParOf" srcId="{BF2302DB-7A15-47BE-BB3A-FEF0E1CC03C2}" destId="{BE0C0FDD-68E4-461B-A53B-947B6E855C34}" srcOrd="1" destOrd="0" presId="urn:microsoft.com/office/officeart/2005/8/layout/orgChart1"/>
    <dgm:cxn modelId="{7B76BFC0-B911-4B82-BED1-103FD39B9A96}" type="presParOf" srcId="{BE0C0FDD-68E4-461B-A53B-947B6E855C34}" destId="{FF36FD32-5299-453D-A150-48991F8F42F1}" srcOrd="0" destOrd="0" presId="urn:microsoft.com/office/officeart/2005/8/layout/orgChart1"/>
    <dgm:cxn modelId="{D5BE882C-2236-431C-B458-0628DB6B71DE}" type="presParOf" srcId="{BE0C0FDD-68E4-461B-A53B-947B6E855C34}" destId="{3736079C-9EED-43D5-A8B5-D33CB66D96E7}" srcOrd="1" destOrd="0" presId="urn:microsoft.com/office/officeart/2005/8/layout/orgChart1"/>
    <dgm:cxn modelId="{886D58A1-3E15-4F17-BD62-1079B42038B6}" type="presParOf" srcId="{3736079C-9EED-43D5-A8B5-D33CB66D96E7}" destId="{42FE67C5-B7C0-4205-A461-C4200E58123F}" srcOrd="0" destOrd="0" presId="urn:microsoft.com/office/officeart/2005/8/layout/orgChart1"/>
    <dgm:cxn modelId="{853DCA53-9407-4C6C-B614-713C9547E304}" type="presParOf" srcId="{42FE67C5-B7C0-4205-A461-C4200E58123F}" destId="{84780C40-0EB9-49EB-ACEF-0B79AA4FE058}" srcOrd="0" destOrd="0" presId="urn:microsoft.com/office/officeart/2005/8/layout/orgChart1"/>
    <dgm:cxn modelId="{8B569802-E09A-475F-9581-7FEA32A99096}" type="presParOf" srcId="{42FE67C5-B7C0-4205-A461-C4200E58123F}" destId="{2B5FEBB9-274C-4795-9C70-9185896E2501}" srcOrd="1" destOrd="0" presId="urn:microsoft.com/office/officeart/2005/8/layout/orgChart1"/>
    <dgm:cxn modelId="{8E564711-F4DA-4CB2-BBBB-209ED9BDD140}" type="presParOf" srcId="{3736079C-9EED-43D5-A8B5-D33CB66D96E7}" destId="{F1BB9BB4-0F55-42A2-84F0-E9E12FD5F951}" srcOrd="1" destOrd="0" presId="urn:microsoft.com/office/officeart/2005/8/layout/orgChart1"/>
    <dgm:cxn modelId="{339C84D9-1143-4222-89C8-EDAF55E695E7}" type="presParOf" srcId="{3736079C-9EED-43D5-A8B5-D33CB66D96E7}" destId="{96A1DA24-FC8A-47AF-B579-FE0842121C16}" srcOrd="2" destOrd="0" presId="urn:microsoft.com/office/officeart/2005/8/layout/orgChart1"/>
    <dgm:cxn modelId="{0E09DD7F-2388-4F5C-92D0-0C326897D874}" type="presParOf" srcId="{BE0C0FDD-68E4-461B-A53B-947B6E855C34}" destId="{804D9EC2-5AEC-4274-9FD7-E85195026E79}" srcOrd="2" destOrd="0" presId="urn:microsoft.com/office/officeart/2005/8/layout/orgChart1"/>
    <dgm:cxn modelId="{CADCE27D-AED4-4F4A-9299-B6E5D6380163}" type="presParOf" srcId="{BE0C0FDD-68E4-461B-A53B-947B6E855C34}" destId="{E5F022F6-B4F6-48ED-B078-B238FAD198B4}" srcOrd="3" destOrd="0" presId="urn:microsoft.com/office/officeart/2005/8/layout/orgChart1"/>
    <dgm:cxn modelId="{F1C8B74E-4812-46A8-94A0-98232FF7CE7C}" type="presParOf" srcId="{E5F022F6-B4F6-48ED-B078-B238FAD198B4}" destId="{F7209707-8346-4232-96C0-062D2DB25B3E}" srcOrd="0" destOrd="0" presId="urn:microsoft.com/office/officeart/2005/8/layout/orgChart1"/>
    <dgm:cxn modelId="{B7B989CC-7B70-43C3-809A-DB8EB79C51F6}" type="presParOf" srcId="{F7209707-8346-4232-96C0-062D2DB25B3E}" destId="{A4E79C84-E328-4462-813E-96F30D6BF97A}" srcOrd="0" destOrd="0" presId="urn:microsoft.com/office/officeart/2005/8/layout/orgChart1"/>
    <dgm:cxn modelId="{1604C6CB-1610-464A-97C3-8FCF12B41B29}" type="presParOf" srcId="{F7209707-8346-4232-96C0-062D2DB25B3E}" destId="{B9EE972F-0DA7-465B-B3E6-35B972B4CBB6}" srcOrd="1" destOrd="0" presId="urn:microsoft.com/office/officeart/2005/8/layout/orgChart1"/>
    <dgm:cxn modelId="{EA9284D8-8FD4-4DEC-BB5A-04B43C2201FD}" type="presParOf" srcId="{E5F022F6-B4F6-48ED-B078-B238FAD198B4}" destId="{F01CD37D-9B13-4597-9A3A-D188B5256ECE}" srcOrd="1" destOrd="0" presId="urn:microsoft.com/office/officeart/2005/8/layout/orgChart1"/>
    <dgm:cxn modelId="{27B7040D-1BAD-4CF6-9DA0-F7B2358A1026}" type="presParOf" srcId="{E5F022F6-B4F6-48ED-B078-B238FAD198B4}" destId="{FCF8D760-8507-4B58-890A-B5DEDECB2FD7}" srcOrd="2" destOrd="0" presId="urn:microsoft.com/office/officeart/2005/8/layout/orgChart1"/>
    <dgm:cxn modelId="{5D83F0A3-ED30-4DCD-82B8-15172BDC2F9D}" type="presParOf" srcId="{BE0C0FDD-68E4-461B-A53B-947B6E855C34}" destId="{E7F9618F-6020-40A4-8FEA-8E9B1635A06D}" srcOrd="4" destOrd="0" presId="urn:microsoft.com/office/officeart/2005/8/layout/orgChart1"/>
    <dgm:cxn modelId="{BFAA8C8A-B1B4-4438-A643-858918514F3E}" type="presParOf" srcId="{BE0C0FDD-68E4-461B-A53B-947B6E855C34}" destId="{4FEF02AA-6061-4C53-B131-FCCF6286CA8B}" srcOrd="5" destOrd="0" presId="urn:microsoft.com/office/officeart/2005/8/layout/orgChart1"/>
    <dgm:cxn modelId="{DDD979EE-A392-428E-B62D-3C019A27EDD5}" type="presParOf" srcId="{4FEF02AA-6061-4C53-B131-FCCF6286CA8B}" destId="{F72EE004-43C7-4FCC-BDAD-5F80B307B81D}" srcOrd="0" destOrd="0" presId="urn:microsoft.com/office/officeart/2005/8/layout/orgChart1"/>
    <dgm:cxn modelId="{F8D10EF4-646E-4AB2-924F-44E054C3AEC2}" type="presParOf" srcId="{F72EE004-43C7-4FCC-BDAD-5F80B307B81D}" destId="{584276F0-343E-4C26-A8B3-3CD79C288010}" srcOrd="0" destOrd="0" presId="urn:microsoft.com/office/officeart/2005/8/layout/orgChart1"/>
    <dgm:cxn modelId="{AB0E328F-FA9E-4EFC-A456-9DD55111F88C}" type="presParOf" srcId="{F72EE004-43C7-4FCC-BDAD-5F80B307B81D}" destId="{0502A885-486D-431C-96B8-61A8C994FA8C}" srcOrd="1" destOrd="0" presId="urn:microsoft.com/office/officeart/2005/8/layout/orgChart1"/>
    <dgm:cxn modelId="{E505CCE8-E089-4CCA-B066-0D3D43F891DD}" type="presParOf" srcId="{4FEF02AA-6061-4C53-B131-FCCF6286CA8B}" destId="{BEEFCEC0-BD8C-490F-8016-438B2BE31F34}" srcOrd="1" destOrd="0" presId="urn:microsoft.com/office/officeart/2005/8/layout/orgChart1"/>
    <dgm:cxn modelId="{92A90A82-3E3E-4EE0-89C4-86FCA28971C8}" type="presParOf" srcId="{4FEF02AA-6061-4C53-B131-FCCF6286CA8B}" destId="{30FDD66D-3316-489D-A415-2A15BBD932D9}" srcOrd="2" destOrd="0" presId="urn:microsoft.com/office/officeart/2005/8/layout/orgChart1"/>
    <dgm:cxn modelId="{319AAAEA-502B-485B-ABEA-E400DB53B52F}" type="presParOf" srcId="{BF2302DB-7A15-47BE-BB3A-FEF0E1CC03C2}" destId="{3E183F06-2B02-4C0D-9881-CEBBCA460B47}" srcOrd="2" destOrd="0" presId="urn:microsoft.com/office/officeart/2005/8/layout/orgChart1"/>
    <dgm:cxn modelId="{71BBC361-A496-4E5C-8632-ED033477D9C8}" type="presParOf" srcId="{ACCA7B74-DBE9-457E-A96E-DA07976AF6A0}" destId="{A279648F-BBDA-4311-8577-57FFE1146676}" srcOrd="2" destOrd="0" presId="urn:microsoft.com/office/officeart/2005/8/layout/orgChart1"/>
    <dgm:cxn modelId="{7C2BD7C2-7817-4F2A-86E8-1B53121BBFC8}" type="presParOf" srcId="{ACCA7B74-DBE9-457E-A96E-DA07976AF6A0}" destId="{3409979C-9711-484E-B84A-8037D1264702}" srcOrd="3" destOrd="0" presId="urn:microsoft.com/office/officeart/2005/8/layout/orgChart1"/>
    <dgm:cxn modelId="{277E11ED-4C26-4ACE-85E9-C206131197D5}" type="presParOf" srcId="{3409979C-9711-484E-B84A-8037D1264702}" destId="{0812080A-ADB1-47F6-8E33-8A5F8DE2B87A}" srcOrd="0" destOrd="0" presId="urn:microsoft.com/office/officeart/2005/8/layout/orgChart1"/>
    <dgm:cxn modelId="{4B105158-97B5-40A6-96E1-25DB8C17A258}" type="presParOf" srcId="{0812080A-ADB1-47F6-8E33-8A5F8DE2B87A}" destId="{851D0042-C7F3-40BC-B286-CFA2CF576665}" srcOrd="0" destOrd="0" presId="urn:microsoft.com/office/officeart/2005/8/layout/orgChart1"/>
    <dgm:cxn modelId="{C22E6BA0-9279-4BE3-BB4B-3CF7F535A967}" type="presParOf" srcId="{0812080A-ADB1-47F6-8E33-8A5F8DE2B87A}" destId="{68B2F72D-EF6C-493C-9DC0-9F73C689E1A6}" srcOrd="1" destOrd="0" presId="urn:microsoft.com/office/officeart/2005/8/layout/orgChart1"/>
    <dgm:cxn modelId="{A417195A-4CC6-4786-83A9-FB01ED8F6AE0}" type="presParOf" srcId="{3409979C-9711-484E-B84A-8037D1264702}" destId="{19C601E1-D5CC-4871-8EA0-26D8DBB4D735}" srcOrd="1" destOrd="0" presId="urn:microsoft.com/office/officeart/2005/8/layout/orgChart1"/>
    <dgm:cxn modelId="{5CF6057C-BBC2-437E-9532-2ED12D2C81FB}" type="presParOf" srcId="{19C601E1-D5CC-4871-8EA0-26D8DBB4D735}" destId="{864FAFA1-9007-4E88-9D04-351FB96E54AF}" srcOrd="0" destOrd="0" presId="urn:microsoft.com/office/officeart/2005/8/layout/orgChart1"/>
    <dgm:cxn modelId="{6F71895D-91A6-4F8B-915F-90F949300A4C}" type="presParOf" srcId="{19C601E1-D5CC-4871-8EA0-26D8DBB4D735}" destId="{312D54BB-CDF5-493A-A757-B3EB66B0A21B}" srcOrd="1" destOrd="0" presId="urn:microsoft.com/office/officeart/2005/8/layout/orgChart1"/>
    <dgm:cxn modelId="{8C0DE1D0-712B-4954-9A0D-C7A6CA57E4E7}" type="presParOf" srcId="{312D54BB-CDF5-493A-A757-B3EB66B0A21B}" destId="{811F6A86-C6BA-4512-9CD5-AF1E0D95A0A0}" srcOrd="0" destOrd="0" presId="urn:microsoft.com/office/officeart/2005/8/layout/orgChart1"/>
    <dgm:cxn modelId="{45278315-097E-4281-96F7-DF58FD8D7A22}" type="presParOf" srcId="{811F6A86-C6BA-4512-9CD5-AF1E0D95A0A0}" destId="{E9F04BE9-F29E-4693-8EF3-E9100CA66801}" srcOrd="0" destOrd="0" presId="urn:microsoft.com/office/officeart/2005/8/layout/orgChart1"/>
    <dgm:cxn modelId="{98D5DAD1-7893-41D3-AE1D-D79BF8E757AF}" type="presParOf" srcId="{811F6A86-C6BA-4512-9CD5-AF1E0D95A0A0}" destId="{61E3BED9-4FA2-4F9D-9A5D-6801B751841F}" srcOrd="1" destOrd="0" presId="urn:microsoft.com/office/officeart/2005/8/layout/orgChart1"/>
    <dgm:cxn modelId="{F74B218D-F4E4-4BEA-B0EE-665587EA61E1}" type="presParOf" srcId="{312D54BB-CDF5-493A-A757-B3EB66B0A21B}" destId="{3EE096B9-EA1C-47F5-9376-091AF7E88430}" srcOrd="1" destOrd="0" presId="urn:microsoft.com/office/officeart/2005/8/layout/orgChart1"/>
    <dgm:cxn modelId="{075F80D7-A526-4E40-8D9C-F6127C14C27B}" type="presParOf" srcId="{3EE096B9-EA1C-47F5-9376-091AF7E88430}" destId="{D693D8F1-5960-42D1-B054-B57DEDF6E627}" srcOrd="0" destOrd="0" presId="urn:microsoft.com/office/officeart/2005/8/layout/orgChart1"/>
    <dgm:cxn modelId="{636DD216-5603-434B-BFC8-ED44C1F1B7CC}" type="presParOf" srcId="{3EE096B9-EA1C-47F5-9376-091AF7E88430}" destId="{5C460B40-9A66-4139-BDF4-A6084F4FACAF}" srcOrd="1" destOrd="0" presId="urn:microsoft.com/office/officeart/2005/8/layout/orgChart1"/>
    <dgm:cxn modelId="{7E179C81-8BD4-44C8-B2E4-2D5AA3D0807F}" type="presParOf" srcId="{5C460B40-9A66-4139-BDF4-A6084F4FACAF}" destId="{CBED94CA-C8EE-4B34-8D84-623E10AE8217}" srcOrd="0" destOrd="0" presId="urn:microsoft.com/office/officeart/2005/8/layout/orgChart1"/>
    <dgm:cxn modelId="{16E99DF4-6AD8-4131-B604-7F418B6712F7}" type="presParOf" srcId="{CBED94CA-C8EE-4B34-8D84-623E10AE8217}" destId="{805D0513-9AC8-4A1F-9683-B1AAC00625D2}" srcOrd="0" destOrd="0" presId="urn:microsoft.com/office/officeart/2005/8/layout/orgChart1"/>
    <dgm:cxn modelId="{31D58814-DE5E-493E-97DC-0130281C2FEF}" type="presParOf" srcId="{CBED94CA-C8EE-4B34-8D84-623E10AE8217}" destId="{C168B379-3084-4714-87DE-B1D1FA4AE7E8}" srcOrd="1" destOrd="0" presId="urn:microsoft.com/office/officeart/2005/8/layout/orgChart1"/>
    <dgm:cxn modelId="{5013A3FC-9E6F-4C90-A560-52681AB80CD2}" type="presParOf" srcId="{5C460B40-9A66-4139-BDF4-A6084F4FACAF}" destId="{8969B44C-6C69-4DFE-9B9A-0844B109B358}" srcOrd="1" destOrd="0" presId="urn:microsoft.com/office/officeart/2005/8/layout/orgChart1"/>
    <dgm:cxn modelId="{082C694F-AF6F-4E66-9CA1-55375FC312BC}" type="presParOf" srcId="{5C460B40-9A66-4139-BDF4-A6084F4FACAF}" destId="{D88F329B-A45C-4C46-9E7D-F91FA9F8FEC6}" srcOrd="2" destOrd="0" presId="urn:microsoft.com/office/officeart/2005/8/layout/orgChart1"/>
    <dgm:cxn modelId="{B675D5EC-6D3D-43DA-A991-5D6612BF84EC}" type="presParOf" srcId="{3EE096B9-EA1C-47F5-9376-091AF7E88430}" destId="{864243BF-898C-4DE6-9C11-FFD9FAA87685}" srcOrd="2" destOrd="0" presId="urn:microsoft.com/office/officeart/2005/8/layout/orgChart1"/>
    <dgm:cxn modelId="{E8968691-D7E9-4B26-AF36-049D33B78F3B}" type="presParOf" srcId="{3EE096B9-EA1C-47F5-9376-091AF7E88430}" destId="{2AAC2333-7015-41EB-B8E5-697FC9B5CD95}" srcOrd="3" destOrd="0" presId="urn:microsoft.com/office/officeart/2005/8/layout/orgChart1"/>
    <dgm:cxn modelId="{9938891D-7E25-4812-B716-605BDE2CF53B}" type="presParOf" srcId="{2AAC2333-7015-41EB-B8E5-697FC9B5CD95}" destId="{8F7EBEB2-A528-4704-96F4-36DBE964B613}" srcOrd="0" destOrd="0" presId="urn:microsoft.com/office/officeart/2005/8/layout/orgChart1"/>
    <dgm:cxn modelId="{FAA8BFA2-F67F-437D-8D1A-C6338FA82100}" type="presParOf" srcId="{8F7EBEB2-A528-4704-96F4-36DBE964B613}" destId="{052AB48A-15C7-43CE-8E99-F3EA82ADEA90}" srcOrd="0" destOrd="0" presId="urn:microsoft.com/office/officeart/2005/8/layout/orgChart1"/>
    <dgm:cxn modelId="{3196959D-D928-4162-B740-6A49868D3019}" type="presParOf" srcId="{8F7EBEB2-A528-4704-96F4-36DBE964B613}" destId="{DCA09761-637B-4227-B49E-51E22F32BC7B}" srcOrd="1" destOrd="0" presId="urn:microsoft.com/office/officeart/2005/8/layout/orgChart1"/>
    <dgm:cxn modelId="{9633A059-98B9-47C8-A8BB-330E7807DB94}" type="presParOf" srcId="{2AAC2333-7015-41EB-B8E5-697FC9B5CD95}" destId="{10C7BA78-CD91-4BC6-B321-04895F17A820}" srcOrd="1" destOrd="0" presId="urn:microsoft.com/office/officeart/2005/8/layout/orgChart1"/>
    <dgm:cxn modelId="{A5F54CCC-156F-4549-ACAC-2156C3357ED7}" type="presParOf" srcId="{2AAC2333-7015-41EB-B8E5-697FC9B5CD95}" destId="{699FBE3A-094E-4A46-9C4E-1F4553438DA7}" srcOrd="2" destOrd="0" presId="urn:microsoft.com/office/officeart/2005/8/layout/orgChart1"/>
    <dgm:cxn modelId="{2E11C0D4-EE5C-492E-8E49-A2829424D316}" type="presParOf" srcId="{3EE096B9-EA1C-47F5-9376-091AF7E88430}" destId="{540506F3-999E-45E7-8281-43CDF17A6179}" srcOrd="4" destOrd="0" presId="urn:microsoft.com/office/officeart/2005/8/layout/orgChart1"/>
    <dgm:cxn modelId="{92608244-E482-4863-AC25-625FE4819148}" type="presParOf" srcId="{3EE096B9-EA1C-47F5-9376-091AF7E88430}" destId="{6F2DC369-3996-4407-8428-5845F88F27E4}" srcOrd="5" destOrd="0" presId="urn:microsoft.com/office/officeart/2005/8/layout/orgChart1"/>
    <dgm:cxn modelId="{59011439-11D2-42A5-BFFE-962D89A6584E}" type="presParOf" srcId="{6F2DC369-3996-4407-8428-5845F88F27E4}" destId="{69962089-7BBF-492A-8C3A-CD3524C66F64}" srcOrd="0" destOrd="0" presId="urn:microsoft.com/office/officeart/2005/8/layout/orgChart1"/>
    <dgm:cxn modelId="{08CEAAE3-75E1-4DD4-9449-76FDA5AF9E59}" type="presParOf" srcId="{69962089-7BBF-492A-8C3A-CD3524C66F64}" destId="{23DC3DC6-FD02-450D-B1EC-53C8A0530AE2}" srcOrd="0" destOrd="0" presId="urn:microsoft.com/office/officeart/2005/8/layout/orgChart1"/>
    <dgm:cxn modelId="{B0B5FDE1-E1DE-45B7-9052-FF930A5E0E3B}" type="presParOf" srcId="{69962089-7BBF-492A-8C3A-CD3524C66F64}" destId="{C018832C-3930-4368-895A-B9C25C23F340}" srcOrd="1" destOrd="0" presId="urn:microsoft.com/office/officeart/2005/8/layout/orgChart1"/>
    <dgm:cxn modelId="{A40B9C26-DCFA-4DAA-AD9B-BA703FB09C5C}" type="presParOf" srcId="{6F2DC369-3996-4407-8428-5845F88F27E4}" destId="{77F434EB-AD14-43CE-B159-BF288EDF9F1D}" srcOrd="1" destOrd="0" presId="urn:microsoft.com/office/officeart/2005/8/layout/orgChart1"/>
    <dgm:cxn modelId="{AF09B883-041D-449B-A874-2BCE9DE5BDA3}" type="presParOf" srcId="{6F2DC369-3996-4407-8428-5845F88F27E4}" destId="{F7DFDC47-1A08-42CA-9152-AF316A981780}" srcOrd="2" destOrd="0" presId="urn:microsoft.com/office/officeart/2005/8/layout/orgChart1"/>
    <dgm:cxn modelId="{F5A1A02A-6289-40FF-A132-26F0CCC836B4}" type="presParOf" srcId="{3EE096B9-EA1C-47F5-9376-091AF7E88430}" destId="{E25B93DD-CEA2-4943-946F-00CECD513C66}" srcOrd="6" destOrd="0" presId="urn:microsoft.com/office/officeart/2005/8/layout/orgChart1"/>
    <dgm:cxn modelId="{9F581DCE-3E80-46D3-9F69-A0ABAE85C964}" type="presParOf" srcId="{3EE096B9-EA1C-47F5-9376-091AF7E88430}" destId="{45748D0A-53D9-4F77-B604-C91F83C56691}" srcOrd="7" destOrd="0" presId="urn:microsoft.com/office/officeart/2005/8/layout/orgChart1"/>
    <dgm:cxn modelId="{028A9BE4-7FD0-4785-947B-A12B49F1666C}" type="presParOf" srcId="{45748D0A-53D9-4F77-B604-C91F83C56691}" destId="{D0DBEE0A-6DAE-41E4-9BA1-EDF0BBDDF965}" srcOrd="0" destOrd="0" presId="urn:microsoft.com/office/officeart/2005/8/layout/orgChart1"/>
    <dgm:cxn modelId="{CA8A1B4F-0DF0-493A-9AF9-86DA8C7451A7}" type="presParOf" srcId="{D0DBEE0A-6DAE-41E4-9BA1-EDF0BBDDF965}" destId="{CD69D905-9F19-44DC-B345-24C52A5028DE}" srcOrd="0" destOrd="0" presId="urn:microsoft.com/office/officeart/2005/8/layout/orgChart1"/>
    <dgm:cxn modelId="{48A5669E-15E3-401B-B0D7-81EBD81D76BC}" type="presParOf" srcId="{D0DBEE0A-6DAE-41E4-9BA1-EDF0BBDDF965}" destId="{DFDA5EB2-4615-497D-A72D-11F0D44DA31B}" srcOrd="1" destOrd="0" presId="urn:microsoft.com/office/officeart/2005/8/layout/orgChart1"/>
    <dgm:cxn modelId="{E4267E43-EE0C-4CD5-9676-DB47ABB53723}" type="presParOf" srcId="{45748D0A-53D9-4F77-B604-C91F83C56691}" destId="{3402FB1C-B22F-415E-87FF-CAF796A93473}" srcOrd="1" destOrd="0" presId="urn:microsoft.com/office/officeart/2005/8/layout/orgChart1"/>
    <dgm:cxn modelId="{5795D148-DE1C-4099-93E6-3735B4058BBE}" type="presParOf" srcId="{45748D0A-53D9-4F77-B604-C91F83C56691}" destId="{E9A16181-897A-4D79-A94A-029A2ACB7535}" srcOrd="2" destOrd="0" presId="urn:microsoft.com/office/officeart/2005/8/layout/orgChart1"/>
    <dgm:cxn modelId="{53419D4A-2695-46AD-92CE-3AC2ACADAA22}" type="presParOf" srcId="{312D54BB-CDF5-493A-A757-B3EB66B0A21B}" destId="{C3E6E092-4399-4B19-B496-7A4958AF2F91}" srcOrd="2" destOrd="0" presId="urn:microsoft.com/office/officeart/2005/8/layout/orgChart1"/>
    <dgm:cxn modelId="{86A439AC-A306-46CA-94FE-7FF9E5B7599D}" type="presParOf" srcId="{19C601E1-D5CC-4871-8EA0-26D8DBB4D735}" destId="{95A18548-9512-448F-83B6-319F36D46E5C}" srcOrd="2" destOrd="0" presId="urn:microsoft.com/office/officeart/2005/8/layout/orgChart1"/>
    <dgm:cxn modelId="{BE724501-9B10-4B62-B144-73BF72BACFAD}" type="presParOf" srcId="{19C601E1-D5CC-4871-8EA0-26D8DBB4D735}" destId="{DD6D9E19-44A8-408E-AB59-7739362E4AF0}" srcOrd="3" destOrd="0" presId="urn:microsoft.com/office/officeart/2005/8/layout/orgChart1"/>
    <dgm:cxn modelId="{19C9C0EC-A0C1-4882-8492-C1D8F9928243}" type="presParOf" srcId="{DD6D9E19-44A8-408E-AB59-7739362E4AF0}" destId="{831B8A6F-DE0C-4B02-AB56-FC062E73458D}" srcOrd="0" destOrd="0" presId="urn:microsoft.com/office/officeart/2005/8/layout/orgChart1"/>
    <dgm:cxn modelId="{26A079B3-EA6F-4798-82DA-084CCD4784B1}" type="presParOf" srcId="{831B8A6F-DE0C-4B02-AB56-FC062E73458D}" destId="{FE0105E1-C310-4FCE-9FD9-33E50FDAC31D}" srcOrd="0" destOrd="0" presId="urn:microsoft.com/office/officeart/2005/8/layout/orgChart1"/>
    <dgm:cxn modelId="{327430E9-B53D-4829-860A-E1D889C9ADFC}" type="presParOf" srcId="{831B8A6F-DE0C-4B02-AB56-FC062E73458D}" destId="{E3A11D25-6C00-46BD-BF66-DC74876DEC4F}" srcOrd="1" destOrd="0" presId="urn:microsoft.com/office/officeart/2005/8/layout/orgChart1"/>
    <dgm:cxn modelId="{FA44B280-535F-4AB3-97F7-128034E4A261}" type="presParOf" srcId="{DD6D9E19-44A8-408E-AB59-7739362E4AF0}" destId="{0D1DBEE8-46C5-45EE-BF08-840A18691C53}" srcOrd="1" destOrd="0" presId="urn:microsoft.com/office/officeart/2005/8/layout/orgChart1"/>
    <dgm:cxn modelId="{F3A00DB0-C471-488C-A02A-9F76265F40C7}" type="presParOf" srcId="{0D1DBEE8-46C5-45EE-BF08-840A18691C53}" destId="{548F77DB-5769-47F9-8836-0D631923ED43}" srcOrd="0" destOrd="0" presId="urn:microsoft.com/office/officeart/2005/8/layout/orgChart1"/>
    <dgm:cxn modelId="{C831CCF4-5FDB-43FA-B7B2-A49206CFC7B1}" type="presParOf" srcId="{0D1DBEE8-46C5-45EE-BF08-840A18691C53}" destId="{EA50BEB5-5D01-46D2-8964-529C64F4670E}" srcOrd="1" destOrd="0" presId="urn:microsoft.com/office/officeart/2005/8/layout/orgChart1"/>
    <dgm:cxn modelId="{FDE4A895-3A61-461B-A721-0863191E3761}" type="presParOf" srcId="{EA50BEB5-5D01-46D2-8964-529C64F4670E}" destId="{1DCC2608-13B8-4530-B092-04BB0A40CDA5}" srcOrd="0" destOrd="0" presId="urn:microsoft.com/office/officeart/2005/8/layout/orgChart1"/>
    <dgm:cxn modelId="{40ECC1CC-9C26-40F9-B142-C7873904F80A}" type="presParOf" srcId="{1DCC2608-13B8-4530-B092-04BB0A40CDA5}" destId="{8515760E-ABC6-4683-908E-E4A97EC32BB2}" srcOrd="0" destOrd="0" presId="urn:microsoft.com/office/officeart/2005/8/layout/orgChart1"/>
    <dgm:cxn modelId="{51A199E6-3B5E-44FE-8AF4-D4E6F8D5498E}" type="presParOf" srcId="{1DCC2608-13B8-4530-B092-04BB0A40CDA5}" destId="{F2AAE44D-CBB6-4FEC-8AFF-949A17ECEB23}" srcOrd="1" destOrd="0" presId="urn:microsoft.com/office/officeart/2005/8/layout/orgChart1"/>
    <dgm:cxn modelId="{13D8F172-552C-4CE7-AA23-2933E9325FAB}" type="presParOf" srcId="{EA50BEB5-5D01-46D2-8964-529C64F4670E}" destId="{2F85B93C-D8C6-4933-A352-6DABBAB74DDE}" srcOrd="1" destOrd="0" presId="urn:microsoft.com/office/officeart/2005/8/layout/orgChart1"/>
    <dgm:cxn modelId="{E40FB04F-55A4-484E-BA3E-FE06B91E5371}" type="presParOf" srcId="{EA50BEB5-5D01-46D2-8964-529C64F4670E}" destId="{198E1663-0CE2-4DB4-973A-3455AB58ACA2}" srcOrd="2" destOrd="0" presId="urn:microsoft.com/office/officeart/2005/8/layout/orgChart1"/>
    <dgm:cxn modelId="{EB52F44F-118D-4DE6-94AE-F5101B02415C}" type="presParOf" srcId="{0D1DBEE8-46C5-45EE-BF08-840A18691C53}" destId="{D4F19714-4525-46CC-909E-F89CC0F87E1B}" srcOrd="2" destOrd="0" presId="urn:microsoft.com/office/officeart/2005/8/layout/orgChart1"/>
    <dgm:cxn modelId="{C817614A-7CEC-42DE-B748-CEBEA5D340D1}" type="presParOf" srcId="{0D1DBEE8-46C5-45EE-BF08-840A18691C53}" destId="{2D39F0E0-8422-40A9-B109-24D6DF3BDBE8}" srcOrd="3" destOrd="0" presId="urn:microsoft.com/office/officeart/2005/8/layout/orgChart1"/>
    <dgm:cxn modelId="{21F0C43E-621A-4D91-A4C5-5345CB0B2DE5}" type="presParOf" srcId="{2D39F0E0-8422-40A9-B109-24D6DF3BDBE8}" destId="{C9DBF9E4-D68D-4AEE-9BA2-0FF4B91DD1A3}" srcOrd="0" destOrd="0" presId="urn:microsoft.com/office/officeart/2005/8/layout/orgChart1"/>
    <dgm:cxn modelId="{616E3958-CE95-4CA1-B30E-AF7C558395E1}" type="presParOf" srcId="{C9DBF9E4-D68D-4AEE-9BA2-0FF4B91DD1A3}" destId="{706AAFC9-85E7-4C45-92DD-58393D343660}" srcOrd="0" destOrd="0" presId="urn:microsoft.com/office/officeart/2005/8/layout/orgChart1"/>
    <dgm:cxn modelId="{7AA5A679-A004-406C-885A-91ADD7809923}" type="presParOf" srcId="{C9DBF9E4-D68D-4AEE-9BA2-0FF4B91DD1A3}" destId="{E2E8D89F-B227-482F-9B3B-8A484D8F943B}" srcOrd="1" destOrd="0" presId="urn:microsoft.com/office/officeart/2005/8/layout/orgChart1"/>
    <dgm:cxn modelId="{C5A6725D-6341-427A-9C8E-8C9B50607284}" type="presParOf" srcId="{2D39F0E0-8422-40A9-B109-24D6DF3BDBE8}" destId="{31CCC4C0-DB7D-4A70-869B-EC2CEC655DA4}" srcOrd="1" destOrd="0" presId="urn:microsoft.com/office/officeart/2005/8/layout/orgChart1"/>
    <dgm:cxn modelId="{29F9C898-E5B6-4EE6-9A4B-DC0A77BCBBD4}" type="presParOf" srcId="{2D39F0E0-8422-40A9-B109-24D6DF3BDBE8}" destId="{01B6492F-9B7E-4AFB-A819-BFE9A80E1211}" srcOrd="2" destOrd="0" presId="urn:microsoft.com/office/officeart/2005/8/layout/orgChart1"/>
    <dgm:cxn modelId="{FD484560-C9E8-43AF-A558-DF2DB2771948}" type="presParOf" srcId="{DD6D9E19-44A8-408E-AB59-7739362E4AF0}" destId="{AEB8FD05-9FFD-4DA8-B184-0FEF190D8D43}" srcOrd="2" destOrd="0" presId="urn:microsoft.com/office/officeart/2005/8/layout/orgChart1"/>
    <dgm:cxn modelId="{59E6745D-D0F6-4039-9E78-B8C5283954A2}" type="presParOf" srcId="{19C601E1-D5CC-4871-8EA0-26D8DBB4D735}" destId="{10BB2662-BAAE-47FB-84B6-CD2E4F39DBE9}" srcOrd="4" destOrd="0" presId="urn:microsoft.com/office/officeart/2005/8/layout/orgChart1"/>
    <dgm:cxn modelId="{282D9B1D-DCF3-419C-8829-AD7BBAA8F61B}" type="presParOf" srcId="{19C601E1-D5CC-4871-8EA0-26D8DBB4D735}" destId="{70D791D1-FDFA-4283-9608-0120A9395ACF}" srcOrd="5" destOrd="0" presId="urn:microsoft.com/office/officeart/2005/8/layout/orgChart1"/>
    <dgm:cxn modelId="{24E9711C-7ED2-46FC-8AFC-5B823A2D115A}" type="presParOf" srcId="{70D791D1-FDFA-4283-9608-0120A9395ACF}" destId="{BFAEB287-D717-4576-BCD9-4D2C98A5AC85}" srcOrd="0" destOrd="0" presId="urn:microsoft.com/office/officeart/2005/8/layout/orgChart1"/>
    <dgm:cxn modelId="{57846FE1-83C9-4F0E-A838-D808B8B2FBAB}" type="presParOf" srcId="{BFAEB287-D717-4576-BCD9-4D2C98A5AC85}" destId="{796E0AB0-863A-4F2C-BD63-541E0F04BB1D}" srcOrd="0" destOrd="0" presId="urn:microsoft.com/office/officeart/2005/8/layout/orgChart1"/>
    <dgm:cxn modelId="{BA8B4B08-D6DF-48AD-9CA5-7C0DBD027329}" type="presParOf" srcId="{BFAEB287-D717-4576-BCD9-4D2C98A5AC85}" destId="{E28195B6-DF6D-4F41-8DF2-4E6BF3F3EE00}" srcOrd="1" destOrd="0" presId="urn:microsoft.com/office/officeart/2005/8/layout/orgChart1"/>
    <dgm:cxn modelId="{B01EBE2C-CD3C-4F48-8390-04230A13A766}" type="presParOf" srcId="{70D791D1-FDFA-4283-9608-0120A9395ACF}" destId="{5F0EDE6E-F28D-4899-8486-16ADFAA721DC}" srcOrd="1" destOrd="0" presId="urn:microsoft.com/office/officeart/2005/8/layout/orgChart1"/>
    <dgm:cxn modelId="{A0C8D758-AC51-4335-842A-F94503CA7704}" type="presParOf" srcId="{70D791D1-FDFA-4283-9608-0120A9395ACF}" destId="{29AB0D8B-E316-4543-A57D-96D337E61EBF}" srcOrd="2" destOrd="0" presId="urn:microsoft.com/office/officeart/2005/8/layout/orgChart1"/>
    <dgm:cxn modelId="{CE5A77B6-9A7E-4947-92BF-C3782512D95E}" type="presParOf" srcId="{19C601E1-D5CC-4871-8EA0-26D8DBB4D735}" destId="{74B01499-0332-41DA-826B-120606208037}" srcOrd="6" destOrd="0" presId="urn:microsoft.com/office/officeart/2005/8/layout/orgChart1"/>
    <dgm:cxn modelId="{8D9D328A-11F7-4B24-B5E3-C2CE8A7D3DBD}" type="presParOf" srcId="{19C601E1-D5CC-4871-8EA0-26D8DBB4D735}" destId="{6618C2AF-239A-4B89-ACF5-15388C3FCE9D}" srcOrd="7" destOrd="0" presId="urn:microsoft.com/office/officeart/2005/8/layout/orgChart1"/>
    <dgm:cxn modelId="{9312BFFB-7AE9-4C44-A7DC-228E82AE96E1}" type="presParOf" srcId="{6618C2AF-239A-4B89-ACF5-15388C3FCE9D}" destId="{5A541488-315D-4577-971D-2887104394AE}" srcOrd="0" destOrd="0" presId="urn:microsoft.com/office/officeart/2005/8/layout/orgChart1"/>
    <dgm:cxn modelId="{A3B61C8E-C6CE-4966-B0B3-E7AA2327175B}" type="presParOf" srcId="{5A541488-315D-4577-971D-2887104394AE}" destId="{5CC9D932-311A-469B-98E5-B08335028A4C}" srcOrd="0" destOrd="0" presId="urn:microsoft.com/office/officeart/2005/8/layout/orgChart1"/>
    <dgm:cxn modelId="{78B356AB-46A7-46C0-AB6F-B250787753C7}" type="presParOf" srcId="{5A541488-315D-4577-971D-2887104394AE}" destId="{2D33A3ED-BD83-44EE-A986-14DBEF983A03}" srcOrd="1" destOrd="0" presId="urn:microsoft.com/office/officeart/2005/8/layout/orgChart1"/>
    <dgm:cxn modelId="{DCF4B3A7-6DEE-49EB-BA0B-B8EEEEEAE0E4}" type="presParOf" srcId="{6618C2AF-239A-4B89-ACF5-15388C3FCE9D}" destId="{7384B775-CDC2-4FAB-A773-E7DC18E5FFD4}" srcOrd="1" destOrd="0" presId="urn:microsoft.com/office/officeart/2005/8/layout/orgChart1"/>
    <dgm:cxn modelId="{066D0F32-EE5C-4258-A25B-5C3587C7B2A3}" type="presParOf" srcId="{6618C2AF-239A-4B89-ACF5-15388C3FCE9D}" destId="{87553013-DE17-45BC-A392-729DA06EF3AE}" srcOrd="2" destOrd="0" presId="urn:microsoft.com/office/officeart/2005/8/layout/orgChart1"/>
    <dgm:cxn modelId="{EC0DBF8D-5E0F-4B87-A039-372A8C2E73FE}" type="presParOf" srcId="{3409979C-9711-484E-B84A-8037D1264702}" destId="{4D740848-2160-451C-BE7D-5072EA35B227}" srcOrd="2" destOrd="0" presId="urn:microsoft.com/office/officeart/2005/8/layout/orgChart1"/>
    <dgm:cxn modelId="{9E30D3CA-39E6-4FF2-A105-F652E4071E47}" type="presParOf" srcId="{ACCA7B74-DBE9-457E-A96E-DA07976AF6A0}" destId="{F968DA0C-4C19-46E1-8402-95213A593960}" srcOrd="4" destOrd="0" presId="urn:microsoft.com/office/officeart/2005/8/layout/orgChart1"/>
    <dgm:cxn modelId="{892EC0B0-4800-4FF9-B2DC-7326B031D95D}" type="presParOf" srcId="{ACCA7B74-DBE9-457E-A96E-DA07976AF6A0}" destId="{E1519E00-F30D-4EF3-ADE1-E8B588B3DD76}" srcOrd="5" destOrd="0" presId="urn:microsoft.com/office/officeart/2005/8/layout/orgChart1"/>
    <dgm:cxn modelId="{970865A6-F5F5-457C-8B8D-10B17B448329}" type="presParOf" srcId="{E1519E00-F30D-4EF3-ADE1-E8B588B3DD76}" destId="{4C988DCB-BD41-4F04-A9B4-D8D169101566}" srcOrd="0" destOrd="0" presId="urn:microsoft.com/office/officeart/2005/8/layout/orgChart1"/>
    <dgm:cxn modelId="{45F4FAEF-2DCF-4A43-A39F-46F5158CFB69}" type="presParOf" srcId="{4C988DCB-BD41-4F04-A9B4-D8D169101566}" destId="{AD222902-D8B0-481F-918A-625E69C2BF01}" srcOrd="0" destOrd="0" presId="urn:microsoft.com/office/officeart/2005/8/layout/orgChart1"/>
    <dgm:cxn modelId="{C965F9DD-AD17-4E92-83D1-2B4B99159927}" type="presParOf" srcId="{4C988DCB-BD41-4F04-A9B4-D8D169101566}" destId="{B2835CB3-189D-4F49-ABD4-3AFD9E7AED42}" srcOrd="1" destOrd="0" presId="urn:microsoft.com/office/officeart/2005/8/layout/orgChart1"/>
    <dgm:cxn modelId="{22401D76-5D7B-4B52-8B16-22F92B88F70C}" type="presParOf" srcId="{E1519E00-F30D-4EF3-ADE1-E8B588B3DD76}" destId="{1073D352-5E12-4CF3-9186-04CAA4318B50}" srcOrd="1" destOrd="0" presId="urn:microsoft.com/office/officeart/2005/8/layout/orgChart1"/>
    <dgm:cxn modelId="{F8A1734B-C766-4592-B5E3-9980DC37FD95}" type="presParOf" srcId="{1073D352-5E12-4CF3-9186-04CAA4318B50}" destId="{DC4EC37E-E884-4BD8-8513-61C3F8F31B85}" srcOrd="0" destOrd="0" presId="urn:microsoft.com/office/officeart/2005/8/layout/orgChart1"/>
    <dgm:cxn modelId="{F0F89FD8-0747-45D5-ABFF-7117BA9EF535}" type="presParOf" srcId="{1073D352-5E12-4CF3-9186-04CAA4318B50}" destId="{5CA63504-BE7B-4C40-B73E-C76E611827AC}" srcOrd="1" destOrd="0" presId="urn:microsoft.com/office/officeart/2005/8/layout/orgChart1"/>
    <dgm:cxn modelId="{AA269CEC-8123-4307-850F-AD2B0254ED64}" type="presParOf" srcId="{5CA63504-BE7B-4C40-B73E-C76E611827AC}" destId="{7D324B86-4FE7-419D-AD71-BDAE7C14D452}" srcOrd="0" destOrd="0" presId="urn:microsoft.com/office/officeart/2005/8/layout/orgChart1"/>
    <dgm:cxn modelId="{9B58E08B-F3BF-413A-9A4B-0DC52B23C757}" type="presParOf" srcId="{7D324B86-4FE7-419D-AD71-BDAE7C14D452}" destId="{EB1A3564-24F0-4D53-96CC-B4F431BA0795}" srcOrd="0" destOrd="0" presId="urn:microsoft.com/office/officeart/2005/8/layout/orgChart1"/>
    <dgm:cxn modelId="{21D13A3F-3204-404E-B27B-4A1453DF220C}" type="presParOf" srcId="{7D324B86-4FE7-419D-AD71-BDAE7C14D452}" destId="{9BEAB527-BBCC-47E6-8F02-46F37A96D956}" srcOrd="1" destOrd="0" presId="urn:microsoft.com/office/officeart/2005/8/layout/orgChart1"/>
    <dgm:cxn modelId="{79E70DF6-2407-4BD3-B7DE-4B9E8FD355EA}" type="presParOf" srcId="{5CA63504-BE7B-4C40-B73E-C76E611827AC}" destId="{167833C2-8ABF-455C-AE20-ACF7C40CEA5C}" srcOrd="1" destOrd="0" presId="urn:microsoft.com/office/officeart/2005/8/layout/orgChart1"/>
    <dgm:cxn modelId="{5A82496C-239D-4614-A91A-D6BA018F15C1}" type="presParOf" srcId="{5CA63504-BE7B-4C40-B73E-C76E611827AC}" destId="{7D5B8E59-C8AE-48EB-BB4C-67FD89C04CB7}" srcOrd="2" destOrd="0" presId="urn:microsoft.com/office/officeart/2005/8/layout/orgChart1"/>
    <dgm:cxn modelId="{C09AF3B3-18F5-4E89-A7FD-B2032D3ACE3F}" type="presParOf" srcId="{1073D352-5E12-4CF3-9186-04CAA4318B50}" destId="{333A0079-E2C6-42AC-B896-20FBB689F8EA}" srcOrd="2" destOrd="0" presId="urn:microsoft.com/office/officeart/2005/8/layout/orgChart1"/>
    <dgm:cxn modelId="{52FCF07D-39FC-45D9-80A5-7FCD1E2A8BA2}" type="presParOf" srcId="{1073D352-5E12-4CF3-9186-04CAA4318B50}" destId="{66EF7F52-87A4-45A0-A59F-8F5A392898EF}" srcOrd="3" destOrd="0" presId="urn:microsoft.com/office/officeart/2005/8/layout/orgChart1"/>
    <dgm:cxn modelId="{BEEFBCBD-3370-4A2B-BC02-369A178F0387}" type="presParOf" srcId="{66EF7F52-87A4-45A0-A59F-8F5A392898EF}" destId="{4C3CB46C-F292-4B1C-B18F-10350EDD46A0}" srcOrd="0" destOrd="0" presId="urn:microsoft.com/office/officeart/2005/8/layout/orgChart1"/>
    <dgm:cxn modelId="{D769EA98-C729-4637-B339-A9EB9D6F0E9F}" type="presParOf" srcId="{4C3CB46C-F292-4B1C-B18F-10350EDD46A0}" destId="{AAF0ECEF-9E95-413A-ABC5-A0D7E2621491}" srcOrd="0" destOrd="0" presId="urn:microsoft.com/office/officeart/2005/8/layout/orgChart1"/>
    <dgm:cxn modelId="{4FDBD136-387E-4A06-9B21-AB2ABA460977}" type="presParOf" srcId="{4C3CB46C-F292-4B1C-B18F-10350EDD46A0}" destId="{E0D4B80D-F9E1-4CEC-B9DD-B1C8AFD05E09}" srcOrd="1" destOrd="0" presId="urn:microsoft.com/office/officeart/2005/8/layout/orgChart1"/>
    <dgm:cxn modelId="{CADB69EE-0A84-4225-900D-2E85403DFA25}" type="presParOf" srcId="{66EF7F52-87A4-45A0-A59F-8F5A392898EF}" destId="{256ACB54-5EE0-405A-BBEA-19EC31B3C6DD}" srcOrd="1" destOrd="0" presId="urn:microsoft.com/office/officeart/2005/8/layout/orgChart1"/>
    <dgm:cxn modelId="{4FDBE823-55FD-4845-A5C1-0A271D98E425}" type="presParOf" srcId="{66EF7F52-87A4-45A0-A59F-8F5A392898EF}" destId="{78BEF0D5-8542-49CE-B1B3-1E32E3F2EB3B}" srcOrd="2" destOrd="0" presId="urn:microsoft.com/office/officeart/2005/8/layout/orgChart1"/>
    <dgm:cxn modelId="{E2CDD87A-3105-4B35-89C8-975ECD54B248}" type="presParOf" srcId="{1073D352-5E12-4CF3-9186-04CAA4318B50}" destId="{F366031A-4D2E-4B17-ACF0-E8E67D61ACB4}" srcOrd="4" destOrd="0" presId="urn:microsoft.com/office/officeart/2005/8/layout/orgChart1"/>
    <dgm:cxn modelId="{4FA16823-C840-43C8-A8DA-3B8F8A974D82}" type="presParOf" srcId="{1073D352-5E12-4CF3-9186-04CAA4318B50}" destId="{4FC8CE9F-19A6-4626-B3D3-E960226946B7}" srcOrd="5" destOrd="0" presId="urn:microsoft.com/office/officeart/2005/8/layout/orgChart1"/>
    <dgm:cxn modelId="{E879FEDF-1890-47C4-8D6D-B388086E41FC}" type="presParOf" srcId="{4FC8CE9F-19A6-4626-B3D3-E960226946B7}" destId="{9FDD510B-5F3F-4F7C-A4FC-38D262BADFA9}" srcOrd="0" destOrd="0" presId="urn:microsoft.com/office/officeart/2005/8/layout/orgChart1"/>
    <dgm:cxn modelId="{73E9A515-A69A-41ED-8F11-BF960A5C077A}" type="presParOf" srcId="{9FDD510B-5F3F-4F7C-A4FC-38D262BADFA9}" destId="{7CBDBD0B-F672-4D93-871C-B87CCDFCC3AA}" srcOrd="0" destOrd="0" presId="urn:microsoft.com/office/officeart/2005/8/layout/orgChart1"/>
    <dgm:cxn modelId="{0807EEBC-4460-4198-ADB1-EC9577A77ADE}" type="presParOf" srcId="{9FDD510B-5F3F-4F7C-A4FC-38D262BADFA9}" destId="{8B439052-3FF0-4714-9C6B-D40FE2BCD011}" srcOrd="1" destOrd="0" presId="urn:microsoft.com/office/officeart/2005/8/layout/orgChart1"/>
    <dgm:cxn modelId="{651AA394-B0A6-47A4-AA0F-5CF36AA43CCA}" type="presParOf" srcId="{4FC8CE9F-19A6-4626-B3D3-E960226946B7}" destId="{ED357484-B9BC-4516-BC60-010339A6ED91}" srcOrd="1" destOrd="0" presId="urn:microsoft.com/office/officeart/2005/8/layout/orgChart1"/>
    <dgm:cxn modelId="{E9BFA54C-2427-49A8-BD3F-8BE9061821FB}" type="presParOf" srcId="{ED357484-B9BC-4516-BC60-010339A6ED91}" destId="{CBAA23F3-1964-4035-BCC9-7117387C3506}" srcOrd="0" destOrd="0" presId="urn:microsoft.com/office/officeart/2005/8/layout/orgChart1"/>
    <dgm:cxn modelId="{5C14DF0B-9968-4886-BA22-F29A43B9CEBB}" type="presParOf" srcId="{ED357484-B9BC-4516-BC60-010339A6ED91}" destId="{8992C195-0D0B-46E8-B1D2-A5D58DCE1D17}" srcOrd="1" destOrd="0" presId="urn:microsoft.com/office/officeart/2005/8/layout/orgChart1"/>
    <dgm:cxn modelId="{79909B28-8B01-422A-8D54-F1615084A031}" type="presParOf" srcId="{8992C195-0D0B-46E8-B1D2-A5D58DCE1D17}" destId="{19FF5F8D-CBF1-4DE8-AA55-BFE826DD6D8C}" srcOrd="0" destOrd="0" presId="urn:microsoft.com/office/officeart/2005/8/layout/orgChart1"/>
    <dgm:cxn modelId="{446DA636-A689-4B76-96E1-8CDFCAFF82C6}" type="presParOf" srcId="{19FF5F8D-CBF1-4DE8-AA55-BFE826DD6D8C}" destId="{CA1D342A-6EEA-4E3F-BBCA-83BD1EAC6732}" srcOrd="0" destOrd="0" presId="urn:microsoft.com/office/officeart/2005/8/layout/orgChart1"/>
    <dgm:cxn modelId="{B4C7CB22-D5AD-4F17-97DF-C156129D826D}" type="presParOf" srcId="{19FF5F8D-CBF1-4DE8-AA55-BFE826DD6D8C}" destId="{243DF70B-832C-4F03-931A-E3036D9CD2A1}" srcOrd="1" destOrd="0" presId="urn:microsoft.com/office/officeart/2005/8/layout/orgChart1"/>
    <dgm:cxn modelId="{7D8527DE-7EE4-42DC-96B6-F8FC54770430}" type="presParOf" srcId="{8992C195-0D0B-46E8-B1D2-A5D58DCE1D17}" destId="{4EC5105B-6E8A-4E75-A136-782C2319B43C}" srcOrd="1" destOrd="0" presId="urn:microsoft.com/office/officeart/2005/8/layout/orgChart1"/>
    <dgm:cxn modelId="{2E4330A1-9C91-4A23-B9BB-ED47DB0B261F}" type="presParOf" srcId="{8992C195-0D0B-46E8-B1D2-A5D58DCE1D17}" destId="{3AFBC161-7B01-4F04-914C-92D2D027F28E}" srcOrd="2" destOrd="0" presId="urn:microsoft.com/office/officeart/2005/8/layout/orgChart1"/>
    <dgm:cxn modelId="{9A250172-9AD6-4B08-95D1-69C655EF1498}" type="presParOf" srcId="{ED357484-B9BC-4516-BC60-010339A6ED91}" destId="{720AA0FA-F9D5-44A8-BCBA-A2D8398472BB}" srcOrd="2" destOrd="0" presId="urn:microsoft.com/office/officeart/2005/8/layout/orgChart1"/>
    <dgm:cxn modelId="{CFA30EB8-2441-4FE2-AA8E-27B4A632527B}" type="presParOf" srcId="{ED357484-B9BC-4516-BC60-010339A6ED91}" destId="{51ACE48E-B329-4EAB-9C67-485E981AE65E}" srcOrd="3" destOrd="0" presId="urn:microsoft.com/office/officeart/2005/8/layout/orgChart1"/>
    <dgm:cxn modelId="{37979167-3148-4174-9A33-C60608FBFFCA}" type="presParOf" srcId="{51ACE48E-B329-4EAB-9C67-485E981AE65E}" destId="{38DE2FBA-4FD6-46D7-8BAD-1780B699B893}" srcOrd="0" destOrd="0" presId="urn:microsoft.com/office/officeart/2005/8/layout/orgChart1"/>
    <dgm:cxn modelId="{95CC486F-AC3D-4DA2-A3F1-246A380197E8}" type="presParOf" srcId="{38DE2FBA-4FD6-46D7-8BAD-1780B699B893}" destId="{0EB00774-5B35-46D5-8A71-E08D03082249}" srcOrd="0" destOrd="0" presId="urn:microsoft.com/office/officeart/2005/8/layout/orgChart1"/>
    <dgm:cxn modelId="{A8D41334-A4B6-4EEC-9B81-0B9AC410F050}" type="presParOf" srcId="{38DE2FBA-4FD6-46D7-8BAD-1780B699B893}" destId="{4B5410A3-2B05-427D-95CB-22E289851C66}" srcOrd="1" destOrd="0" presId="urn:microsoft.com/office/officeart/2005/8/layout/orgChart1"/>
    <dgm:cxn modelId="{7EC40D9B-299C-4D6B-992D-CAA20A46EC9C}" type="presParOf" srcId="{51ACE48E-B329-4EAB-9C67-485E981AE65E}" destId="{2FEC2E0A-8F61-4E3D-9C25-4B00B1B14C7A}" srcOrd="1" destOrd="0" presId="urn:microsoft.com/office/officeart/2005/8/layout/orgChart1"/>
    <dgm:cxn modelId="{F58053CD-06BE-4288-AECD-CDC7CC095AA6}" type="presParOf" srcId="{51ACE48E-B329-4EAB-9C67-485E981AE65E}" destId="{1936F0A9-7944-43F5-8457-403613F5B2A7}" srcOrd="2" destOrd="0" presId="urn:microsoft.com/office/officeart/2005/8/layout/orgChart1"/>
    <dgm:cxn modelId="{8C32A78D-C9CC-40C8-8900-4F5CFF536D3F}" type="presParOf" srcId="{ED357484-B9BC-4516-BC60-010339A6ED91}" destId="{A4775991-2CD1-4ABE-8080-3F304ADC9D44}" srcOrd="4" destOrd="0" presId="urn:microsoft.com/office/officeart/2005/8/layout/orgChart1"/>
    <dgm:cxn modelId="{77C099B8-B04D-48A4-81FD-BF9D661C6D07}" type="presParOf" srcId="{ED357484-B9BC-4516-BC60-010339A6ED91}" destId="{8A7D5D47-D0DD-454F-A779-59CEE601C9E8}" srcOrd="5" destOrd="0" presId="urn:microsoft.com/office/officeart/2005/8/layout/orgChart1"/>
    <dgm:cxn modelId="{B74791EC-D50D-44EE-B19C-D9785364BA1C}" type="presParOf" srcId="{8A7D5D47-D0DD-454F-A779-59CEE601C9E8}" destId="{4AC7E890-B88E-4F03-8E27-102371C79AFE}" srcOrd="0" destOrd="0" presId="urn:microsoft.com/office/officeart/2005/8/layout/orgChart1"/>
    <dgm:cxn modelId="{F896F585-973B-419A-9E0F-2584A1BFA419}" type="presParOf" srcId="{4AC7E890-B88E-4F03-8E27-102371C79AFE}" destId="{A30C0754-A84F-4E76-84E0-2360B2DD553A}" srcOrd="0" destOrd="0" presId="urn:microsoft.com/office/officeart/2005/8/layout/orgChart1"/>
    <dgm:cxn modelId="{64A652F4-536B-4D58-898D-021C14D597BF}" type="presParOf" srcId="{4AC7E890-B88E-4F03-8E27-102371C79AFE}" destId="{3304A7E6-213D-44BB-9116-E73EBB700AE1}" srcOrd="1" destOrd="0" presId="urn:microsoft.com/office/officeart/2005/8/layout/orgChart1"/>
    <dgm:cxn modelId="{4E180191-AEA8-48A3-A246-5E8CEAACB932}" type="presParOf" srcId="{8A7D5D47-D0DD-454F-A779-59CEE601C9E8}" destId="{64650385-67EB-4229-B3C2-8E3AA123DF38}" srcOrd="1" destOrd="0" presId="urn:microsoft.com/office/officeart/2005/8/layout/orgChart1"/>
    <dgm:cxn modelId="{74C2945A-B83C-4E9E-9D9B-DD4ED1AC43BB}" type="presParOf" srcId="{8A7D5D47-D0DD-454F-A779-59CEE601C9E8}" destId="{7FA3E06F-D3FA-4450-B564-AC340DFFCE44}" srcOrd="2" destOrd="0" presId="urn:microsoft.com/office/officeart/2005/8/layout/orgChart1"/>
    <dgm:cxn modelId="{F4C3A048-9FFD-49AD-8F7E-6F01EBB714F2}" type="presParOf" srcId="{ED357484-B9BC-4516-BC60-010339A6ED91}" destId="{00DAD465-9E66-45A5-BC81-3AA3D60ECE0F}" srcOrd="6" destOrd="0" presId="urn:microsoft.com/office/officeart/2005/8/layout/orgChart1"/>
    <dgm:cxn modelId="{A3A6C728-49F1-49A0-A2B2-A26C0C8E35F5}" type="presParOf" srcId="{ED357484-B9BC-4516-BC60-010339A6ED91}" destId="{DC71BA65-60E9-49A0-B2FA-E3A40FCA7D48}" srcOrd="7" destOrd="0" presId="urn:microsoft.com/office/officeart/2005/8/layout/orgChart1"/>
    <dgm:cxn modelId="{5F9E4C37-77BD-4085-9A7B-A11377D0AC37}" type="presParOf" srcId="{DC71BA65-60E9-49A0-B2FA-E3A40FCA7D48}" destId="{C731A46D-3432-4210-A2DE-D5A8EFCB1A4F}" srcOrd="0" destOrd="0" presId="urn:microsoft.com/office/officeart/2005/8/layout/orgChart1"/>
    <dgm:cxn modelId="{935A402E-B4E3-4257-9298-9D835FCF58A2}" type="presParOf" srcId="{C731A46D-3432-4210-A2DE-D5A8EFCB1A4F}" destId="{96CCF1A3-0234-405B-B89C-3A0B6285A3FC}" srcOrd="0" destOrd="0" presId="urn:microsoft.com/office/officeart/2005/8/layout/orgChart1"/>
    <dgm:cxn modelId="{8088DABF-39AA-4FBC-A6D5-21720355EA09}" type="presParOf" srcId="{C731A46D-3432-4210-A2DE-D5A8EFCB1A4F}" destId="{339D379A-5789-4D21-853E-1F0E54F60FFF}" srcOrd="1" destOrd="0" presId="urn:microsoft.com/office/officeart/2005/8/layout/orgChart1"/>
    <dgm:cxn modelId="{17C5E822-7B61-4AC6-B5E9-4FDF7A625C6A}" type="presParOf" srcId="{DC71BA65-60E9-49A0-B2FA-E3A40FCA7D48}" destId="{4CCD46A7-60F3-4C34-A80A-9618F01A68BF}" srcOrd="1" destOrd="0" presId="urn:microsoft.com/office/officeart/2005/8/layout/orgChart1"/>
    <dgm:cxn modelId="{B7A33851-6FE8-4A49-8B2E-F7FCEE78C92B}" type="presParOf" srcId="{DC71BA65-60E9-49A0-B2FA-E3A40FCA7D48}" destId="{3C1510BC-522C-42CF-A5F8-F76957F501AC}" srcOrd="2" destOrd="0" presId="urn:microsoft.com/office/officeart/2005/8/layout/orgChart1"/>
    <dgm:cxn modelId="{5A2EA011-EDFF-4C72-BB04-8108489CFBB0}" type="presParOf" srcId="{4FC8CE9F-19A6-4626-B3D3-E960226946B7}" destId="{E3848CAD-3383-4A79-84B3-FD287D40FB35}" srcOrd="2" destOrd="0" presId="urn:microsoft.com/office/officeart/2005/8/layout/orgChart1"/>
    <dgm:cxn modelId="{8E976193-4D1F-413A-A492-3770317ADDB2}" type="presParOf" srcId="{E1519E00-F30D-4EF3-ADE1-E8B588B3DD76}" destId="{89ABEE26-6784-4E65-801E-BDB550CB88FE}" srcOrd="2" destOrd="0" presId="urn:microsoft.com/office/officeart/2005/8/layout/orgChart1"/>
    <dgm:cxn modelId="{4BB1D70A-ECFB-44B0-9459-B4DD9BBDEEC8}" type="presParOf" srcId="{18810C5C-0203-43D9-8AC6-638C03C48FAC}" destId="{10ACE8AB-CBA3-481E-8D42-ADD3F8C4A845}" srcOrd="2" destOrd="0" presId="urn:microsoft.com/office/officeart/2005/8/layout/orgChart1"/>
    <dgm:cxn modelId="{E8D0ED61-BA12-47AE-BBED-81F3DCDEEFB3}" type="presParOf" srcId="{10ACE8AB-CBA3-481E-8D42-ADD3F8C4A845}" destId="{DA7D761D-7885-48DA-A03D-DA12D3F185EB}" srcOrd="0" destOrd="0" presId="urn:microsoft.com/office/officeart/2005/8/layout/orgChart1"/>
    <dgm:cxn modelId="{131C9B55-205D-40EC-BA71-1C925D3DEF86}" type="presParOf" srcId="{10ACE8AB-CBA3-481E-8D42-ADD3F8C4A845}" destId="{22737486-5E6E-44DA-AA29-776885C3AE87}" srcOrd="1" destOrd="0" presId="urn:microsoft.com/office/officeart/2005/8/layout/orgChart1"/>
    <dgm:cxn modelId="{7A88AB7C-1289-4250-B2A2-F8633BC016FC}" type="presParOf" srcId="{22737486-5E6E-44DA-AA29-776885C3AE87}" destId="{51C9D11A-A5C2-4FF3-9C71-D9AE4A356318}" srcOrd="0" destOrd="0" presId="urn:microsoft.com/office/officeart/2005/8/layout/orgChart1"/>
    <dgm:cxn modelId="{C566D7DD-5317-4519-B9D8-8376E82245B1}" type="presParOf" srcId="{51C9D11A-A5C2-4FF3-9C71-D9AE4A356318}" destId="{CF755BED-EFEF-488F-A650-DC67857DB21A}" srcOrd="0" destOrd="0" presId="urn:microsoft.com/office/officeart/2005/8/layout/orgChart1"/>
    <dgm:cxn modelId="{151CA77F-1AC7-4514-AAB3-D1B7AC61974B}" type="presParOf" srcId="{51C9D11A-A5C2-4FF3-9C71-D9AE4A356318}" destId="{8FFA84CF-802C-43F2-BA3D-AB43E683605C}" srcOrd="1" destOrd="0" presId="urn:microsoft.com/office/officeart/2005/8/layout/orgChart1"/>
    <dgm:cxn modelId="{40ABFC54-B416-4C28-9C53-4A230980EE91}" type="presParOf" srcId="{22737486-5E6E-44DA-AA29-776885C3AE87}" destId="{04A2D46F-E878-4B46-B390-CF972AA6568E}" srcOrd="1" destOrd="0" presId="urn:microsoft.com/office/officeart/2005/8/layout/orgChart1"/>
    <dgm:cxn modelId="{821C956F-FF10-479E-8ABB-CE2B8C3F5CF3}" type="presParOf" srcId="{22737486-5E6E-44DA-AA29-776885C3AE87}" destId="{D4F2EC85-216C-46C5-81D0-55574709A189}" srcOrd="2" destOrd="0" presId="urn:microsoft.com/office/officeart/2005/8/layout/orgChart1"/>
    <dgm:cxn modelId="{70ABFD75-1936-4F7E-8146-CAE602BC4614}" type="presParOf" srcId="{10ACE8AB-CBA3-481E-8D42-ADD3F8C4A845}" destId="{5EAB9B54-53E1-43F2-99E6-153A4E5DF789}" srcOrd="2" destOrd="0" presId="urn:microsoft.com/office/officeart/2005/8/layout/orgChart1"/>
    <dgm:cxn modelId="{AF742F0B-BCBE-494E-A643-8311B51531E9}" type="presParOf" srcId="{10ACE8AB-CBA3-481E-8D42-ADD3F8C4A845}" destId="{EB7D66C4-61CD-406D-B28F-A865648CE1A4}" srcOrd="3" destOrd="0" presId="urn:microsoft.com/office/officeart/2005/8/layout/orgChart1"/>
    <dgm:cxn modelId="{78BDE5D0-8B7C-4E50-9DC9-0E19B2694DE3}" type="presParOf" srcId="{EB7D66C4-61CD-406D-B28F-A865648CE1A4}" destId="{7FCD6C79-7C4A-43B7-BCA2-83B89934D0C2}" srcOrd="0" destOrd="0" presId="urn:microsoft.com/office/officeart/2005/8/layout/orgChart1"/>
    <dgm:cxn modelId="{CAE9B205-A19A-40DE-A63B-762840266273}" type="presParOf" srcId="{7FCD6C79-7C4A-43B7-BCA2-83B89934D0C2}" destId="{C0A81C1D-2D6B-4846-BED5-073369092108}" srcOrd="0" destOrd="0" presId="urn:microsoft.com/office/officeart/2005/8/layout/orgChart1"/>
    <dgm:cxn modelId="{D48B5950-A825-4CF7-9629-C9D92A01EC32}" type="presParOf" srcId="{7FCD6C79-7C4A-43B7-BCA2-83B89934D0C2}" destId="{238EAE3E-7BB2-4E2B-949C-021AA6D95B37}" srcOrd="1" destOrd="0" presId="urn:microsoft.com/office/officeart/2005/8/layout/orgChart1"/>
    <dgm:cxn modelId="{B72CA870-FC5D-4876-9C95-307982557080}" type="presParOf" srcId="{EB7D66C4-61CD-406D-B28F-A865648CE1A4}" destId="{4A556840-B84E-4EAF-BF0F-BFDA351B4453}" srcOrd="1" destOrd="0" presId="urn:microsoft.com/office/officeart/2005/8/layout/orgChart1"/>
    <dgm:cxn modelId="{25BEEE7C-A353-4410-80EF-2E7072211198}" type="presParOf" srcId="{EB7D66C4-61CD-406D-B28F-A865648CE1A4}" destId="{3C3C85DF-4C1F-44E1-B18A-2F4CEB0E67BB}" srcOrd="2" destOrd="0" presId="urn:microsoft.com/office/officeart/2005/8/layout/orgChart1"/>
    <dgm:cxn modelId="{DDB7061F-2A88-4AA6-A4B8-6DA16496238D}" type="presParOf" srcId="{3C3C85DF-4C1F-44E1-B18A-2F4CEB0E67BB}" destId="{A189CD24-803F-479D-B6FC-1AC0E1FEBD47}" srcOrd="0" destOrd="0" presId="urn:microsoft.com/office/officeart/2005/8/layout/orgChart1"/>
    <dgm:cxn modelId="{7A8B0615-63EB-43B4-9A9D-35D12911A718}" type="presParOf" srcId="{3C3C85DF-4C1F-44E1-B18A-2F4CEB0E67BB}" destId="{CB310538-1D78-4D09-8B4C-354AC38EB77C}" srcOrd="1" destOrd="0" presId="urn:microsoft.com/office/officeart/2005/8/layout/orgChart1"/>
    <dgm:cxn modelId="{6FBFB961-9456-47DE-AB15-0911833B53E5}" type="presParOf" srcId="{CB310538-1D78-4D09-8B4C-354AC38EB77C}" destId="{5F56BAF1-24B3-4903-9116-4381B981E736}" srcOrd="0" destOrd="0" presId="urn:microsoft.com/office/officeart/2005/8/layout/orgChart1"/>
    <dgm:cxn modelId="{81FCEFE3-E32D-4F36-82BE-B2C0FBBAFC96}" type="presParOf" srcId="{5F56BAF1-24B3-4903-9116-4381B981E736}" destId="{FD4CDEBD-8818-4B20-B54E-3091DA81893C}" srcOrd="0" destOrd="0" presId="urn:microsoft.com/office/officeart/2005/8/layout/orgChart1"/>
    <dgm:cxn modelId="{72901EB7-32CD-4AB8-B3E0-0BF7CB46DE30}" type="presParOf" srcId="{5F56BAF1-24B3-4903-9116-4381B981E736}" destId="{88829B20-198E-4A62-951E-6D3E15D94C00}" srcOrd="1" destOrd="0" presId="urn:microsoft.com/office/officeart/2005/8/layout/orgChart1"/>
    <dgm:cxn modelId="{4F9B9C5D-981D-4C06-A3E9-6534FD23AA7A}" type="presParOf" srcId="{CB310538-1D78-4D09-8B4C-354AC38EB77C}" destId="{7DF3B26B-45EC-4CF4-B32A-BA1BE121D2DD}" srcOrd="1" destOrd="0" presId="urn:microsoft.com/office/officeart/2005/8/layout/orgChart1"/>
    <dgm:cxn modelId="{6ECEEFE7-1668-4B25-B3EC-40DFC5653E3A}" type="presParOf" srcId="{CB310538-1D78-4D09-8B4C-354AC38EB77C}" destId="{25F70A3D-AF87-489E-AC15-367E15C8C720}" srcOrd="2" destOrd="0" presId="urn:microsoft.com/office/officeart/2005/8/layout/orgChart1"/>
    <dgm:cxn modelId="{C759888D-6BAE-4FAB-826B-42E7923C06AC}" type="presParOf" srcId="{3C3C85DF-4C1F-44E1-B18A-2F4CEB0E67BB}" destId="{0BF189EB-3E8F-4345-8FD4-F663703D47F7}" srcOrd="2" destOrd="0" presId="urn:microsoft.com/office/officeart/2005/8/layout/orgChart1"/>
    <dgm:cxn modelId="{52B3DF54-E817-47B8-9C3F-90084531DDEA}" type="presParOf" srcId="{3C3C85DF-4C1F-44E1-B18A-2F4CEB0E67BB}" destId="{2A9560BA-C3BF-48AA-A5AB-FC36912A05C4}" srcOrd="3" destOrd="0" presId="urn:microsoft.com/office/officeart/2005/8/layout/orgChart1"/>
    <dgm:cxn modelId="{1732CF09-9B51-4919-8D72-234E4ED36035}" type="presParOf" srcId="{2A9560BA-C3BF-48AA-A5AB-FC36912A05C4}" destId="{605F6477-F937-451F-8B02-0A5ACD15391D}" srcOrd="0" destOrd="0" presId="urn:microsoft.com/office/officeart/2005/8/layout/orgChart1"/>
    <dgm:cxn modelId="{6DFA0B2A-52A8-4AD9-AC34-0A85AD6C51FB}" type="presParOf" srcId="{605F6477-F937-451F-8B02-0A5ACD15391D}" destId="{02246B86-AD26-4154-B266-DB612AC83194}" srcOrd="0" destOrd="0" presId="urn:microsoft.com/office/officeart/2005/8/layout/orgChart1"/>
    <dgm:cxn modelId="{23330448-2304-489D-9C60-218A092CF3C8}" type="presParOf" srcId="{605F6477-F937-451F-8B02-0A5ACD15391D}" destId="{98C36972-75B0-49FE-8595-7180DF539D19}" srcOrd="1" destOrd="0" presId="urn:microsoft.com/office/officeart/2005/8/layout/orgChart1"/>
    <dgm:cxn modelId="{CF3186F6-43A6-4A56-95D5-AEAD782075E4}" type="presParOf" srcId="{2A9560BA-C3BF-48AA-A5AB-FC36912A05C4}" destId="{043E9154-8E86-418F-9E46-4AAB4816A06B}" srcOrd="1" destOrd="0" presId="urn:microsoft.com/office/officeart/2005/8/layout/orgChart1"/>
    <dgm:cxn modelId="{C8B07CBE-D712-4073-8CE9-9EBB2593D9AF}" type="presParOf" srcId="{2A9560BA-C3BF-48AA-A5AB-FC36912A05C4}" destId="{4DED2704-3556-48F8-A411-E699A4E5839B}" srcOrd="2" destOrd="0" presId="urn:microsoft.com/office/officeart/2005/8/layout/orgChart1"/>
    <dgm:cxn modelId="{DC2258F3-DEE2-4481-8D31-35AB59BF8D40}" type="presParOf" srcId="{3C3C85DF-4C1F-44E1-B18A-2F4CEB0E67BB}" destId="{168BC2DA-AF03-4DA6-B68C-FC4ECD173883}" srcOrd="4" destOrd="0" presId="urn:microsoft.com/office/officeart/2005/8/layout/orgChart1"/>
    <dgm:cxn modelId="{41F7792A-49A9-431B-95C0-56267BF0A3AA}" type="presParOf" srcId="{3C3C85DF-4C1F-44E1-B18A-2F4CEB0E67BB}" destId="{3C56D0E0-DF18-4712-91C6-D90976DD12E6}" srcOrd="5" destOrd="0" presId="urn:microsoft.com/office/officeart/2005/8/layout/orgChart1"/>
    <dgm:cxn modelId="{F4DD1367-12C0-49A0-9E95-6447687594C2}" type="presParOf" srcId="{3C56D0E0-DF18-4712-91C6-D90976DD12E6}" destId="{75C66F7E-2D23-432E-AE22-6296438B6449}" srcOrd="0" destOrd="0" presId="urn:microsoft.com/office/officeart/2005/8/layout/orgChart1"/>
    <dgm:cxn modelId="{8E0F5C64-C13B-496D-BB0A-FE7ED87B9D91}" type="presParOf" srcId="{75C66F7E-2D23-432E-AE22-6296438B6449}" destId="{AA12F133-2D4D-479E-A184-BE8D8462756F}" srcOrd="0" destOrd="0" presId="urn:microsoft.com/office/officeart/2005/8/layout/orgChart1"/>
    <dgm:cxn modelId="{735A652E-3143-4572-9615-D4B50A5CC40E}" type="presParOf" srcId="{75C66F7E-2D23-432E-AE22-6296438B6449}" destId="{FA1D3AC5-88EC-4D86-A826-C2FA97278D8A}" srcOrd="1" destOrd="0" presId="urn:microsoft.com/office/officeart/2005/8/layout/orgChart1"/>
    <dgm:cxn modelId="{02BE1BDF-2AAD-4A3A-904B-D1611BB86467}" type="presParOf" srcId="{3C56D0E0-DF18-4712-91C6-D90976DD12E6}" destId="{532FB065-57BB-400F-B2E8-5280BCD581E3}" srcOrd="1" destOrd="0" presId="urn:microsoft.com/office/officeart/2005/8/layout/orgChart1"/>
    <dgm:cxn modelId="{DBE1155A-5887-44CD-880F-0F4F7CDFF399}" type="presParOf" srcId="{3C56D0E0-DF18-4712-91C6-D90976DD12E6}" destId="{3669B657-9739-4839-A46C-1DA0BDB524F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BC2DA-AF03-4DA6-B68C-FC4ECD173883}">
      <dsp:nvSpPr>
        <dsp:cNvPr id="0" name=""/>
        <dsp:cNvSpPr/>
      </dsp:nvSpPr>
      <dsp:spPr>
        <a:xfrm>
          <a:off x="5105587" y="1014941"/>
          <a:ext cx="91440" cy="887898"/>
        </a:xfrm>
        <a:custGeom>
          <a:avLst/>
          <a:gdLst/>
          <a:ahLst/>
          <a:cxnLst/>
          <a:rect l="0" t="0" r="0" b="0"/>
          <a:pathLst>
            <a:path>
              <a:moveTo>
                <a:pt x="125403" y="0"/>
              </a:moveTo>
              <a:lnTo>
                <a:pt x="125403" y="887898"/>
              </a:lnTo>
              <a:lnTo>
                <a:pt x="45720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F189EB-3E8F-4345-8FD4-F663703D47F7}">
      <dsp:nvSpPr>
        <dsp:cNvPr id="0" name=""/>
        <dsp:cNvSpPr/>
      </dsp:nvSpPr>
      <dsp:spPr>
        <a:xfrm>
          <a:off x="5185270" y="1014941"/>
          <a:ext cx="91440" cy="3490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9088"/>
              </a:lnTo>
              <a:lnTo>
                <a:pt x="125403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89CD24-803F-479D-B6FC-1AC0E1FEBD47}">
      <dsp:nvSpPr>
        <dsp:cNvPr id="0" name=""/>
        <dsp:cNvSpPr/>
      </dsp:nvSpPr>
      <dsp:spPr>
        <a:xfrm>
          <a:off x="5105587" y="1014941"/>
          <a:ext cx="91440" cy="349088"/>
        </a:xfrm>
        <a:custGeom>
          <a:avLst/>
          <a:gdLst/>
          <a:ahLst/>
          <a:cxnLst/>
          <a:rect l="0" t="0" r="0" b="0"/>
          <a:pathLst>
            <a:path>
              <a:moveTo>
                <a:pt x="125403" y="0"/>
              </a:moveTo>
              <a:lnTo>
                <a:pt x="125403" y="349088"/>
              </a:lnTo>
              <a:lnTo>
                <a:pt x="45720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B9B54-53E1-43F2-99E6-153A4E5DF789}">
      <dsp:nvSpPr>
        <dsp:cNvPr id="0" name=""/>
        <dsp:cNvSpPr/>
      </dsp:nvSpPr>
      <dsp:spPr>
        <a:xfrm>
          <a:off x="4312736" y="476130"/>
          <a:ext cx="538810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538810" y="349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D761D-7885-48DA-A03D-DA12D3F185EB}">
      <dsp:nvSpPr>
        <dsp:cNvPr id="0" name=""/>
        <dsp:cNvSpPr/>
      </dsp:nvSpPr>
      <dsp:spPr>
        <a:xfrm>
          <a:off x="4187333" y="476130"/>
          <a:ext cx="91440" cy="349088"/>
        </a:xfrm>
        <a:custGeom>
          <a:avLst/>
          <a:gdLst/>
          <a:ahLst/>
          <a:cxnLst/>
          <a:rect l="0" t="0" r="0" b="0"/>
          <a:pathLst>
            <a:path>
              <a:moveTo>
                <a:pt x="125403" y="0"/>
              </a:moveTo>
              <a:lnTo>
                <a:pt x="125403" y="349088"/>
              </a:lnTo>
              <a:lnTo>
                <a:pt x="45720" y="3490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DAD465-9E66-45A5-BC81-3AA3D60ECE0F}">
      <dsp:nvSpPr>
        <dsp:cNvPr id="0" name=""/>
        <dsp:cNvSpPr/>
      </dsp:nvSpPr>
      <dsp:spPr>
        <a:xfrm>
          <a:off x="7424766" y="4247804"/>
          <a:ext cx="162058" cy="1965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5519"/>
              </a:lnTo>
              <a:lnTo>
                <a:pt x="162058" y="19655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75991-2CD1-4ABE-8080-3F304ADC9D44}">
      <dsp:nvSpPr>
        <dsp:cNvPr id="0" name=""/>
        <dsp:cNvSpPr/>
      </dsp:nvSpPr>
      <dsp:spPr>
        <a:xfrm>
          <a:off x="7424766" y="4247804"/>
          <a:ext cx="162058" cy="1426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709"/>
              </a:lnTo>
              <a:lnTo>
                <a:pt x="162058" y="14267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AA0FA-F9D5-44A8-BCBA-A2D8398472BB}">
      <dsp:nvSpPr>
        <dsp:cNvPr id="0" name=""/>
        <dsp:cNvSpPr/>
      </dsp:nvSpPr>
      <dsp:spPr>
        <a:xfrm>
          <a:off x="7424766" y="4247804"/>
          <a:ext cx="162058" cy="88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898"/>
              </a:lnTo>
              <a:lnTo>
                <a:pt x="162058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AA23F3-1964-4035-BCC9-7117387C3506}">
      <dsp:nvSpPr>
        <dsp:cNvPr id="0" name=""/>
        <dsp:cNvSpPr/>
      </dsp:nvSpPr>
      <dsp:spPr>
        <a:xfrm>
          <a:off x="7424766" y="4247804"/>
          <a:ext cx="162058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162058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66031A-4D2E-4B17-ACF0-E8E67D61ACB4}">
      <dsp:nvSpPr>
        <dsp:cNvPr id="0" name=""/>
        <dsp:cNvSpPr/>
      </dsp:nvSpPr>
      <dsp:spPr>
        <a:xfrm>
          <a:off x="7107333" y="2631372"/>
          <a:ext cx="209393" cy="1426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709"/>
              </a:lnTo>
              <a:lnTo>
                <a:pt x="209393" y="14267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A0079-E2C6-42AC-B896-20FBB689F8EA}">
      <dsp:nvSpPr>
        <dsp:cNvPr id="0" name=""/>
        <dsp:cNvSpPr/>
      </dsp:nvSpPr>
      <dsp:spPr>
        <a:xfrm>
          <a:off x="7107333" y="2631372"/>
          <a:ext cx="209393" cy="88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898"/>
              </a:lnTo>
              <a:lnTo>
                <a:pt x="209393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EC37E-E884-4BD8-8513-61C3F8F31B85}">
      <dsp:nvSpPr>
        <dsp:cNvPr id="0" name=""/>
        <dsp:cNvSpPr/>
      </dsp:nvSpPr>
      <dsp:spPr>
        <a:xfrm>
          <a:off x="7107333" y="2631372"/>
          <a:ext cx="209393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209393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68DA0C-4C19-46E1-8402-95213A593960}">
      <dsp:nvSpPr>
        <dsp:cNvPr id="0" name=""/>
        <dsp:cNvSpPr/>
      </dsp:nvSpPr>
      <dsp:spPr>
        <a:xfrm>
          <a:off x="4312736" y="476130"/>
          <a:ext cx="3352980" cy="1775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6114"/>
              </a:lnTo>
              <a:lnTo>
                <a:pt x="3352980" y="1696114"/>
              </a:lnTo>
              <a:lnTo>
                <a:pt x="3352980" y="1775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B01499-0332-41DA-826B-120606208037}">
      <dsp:nvSpPr>
        <dsp:cNvPr id="0" name=""/>
        <dsp:cNvSpPr/>
      </dsp:nvSpPr>
      <dsp:spPr>
        <a:xfrm>
          <a:off x="4500736" y="2631372"/>
          <a:ext cx="2116428" cy="159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683"/>
              </a:lnTo>
              <a:lnTo>
                <a:pt x="2116428" y="79683"/>
              </a:lnTo>
              <a:lnTo>
                <a:pt x="2116428" y="159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B2662-BAAE-47FB-84B6-CD2E4F39DBE9}">
      <dsp:nvSpPr>
        <dsp:cNvPr id="0" name=""/>
        <dsp:cNvSpPr/>
      </dsp:nvSpPr>
      <dsp:spPr>
        <a:xfrm>
          <a:off x="4500736" y="2631372"/>
          <a:ext cx="876671" cy="159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683"/>
              </a:lnTo>
              <a:lnTo>
                <a:pt x="876671" y="79683"/>
              </a:lnTo>
              <a:lnTo>
                <a:pt x="876671" y="159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F19714-4525-46CC-909E-F89CC0F87E1B}">
      <dsp:nvSpPr>
        <dsp:cNvPr id="0" name=""/>
        <dsp:cNvSpPr/>
      </dsp:nvSpPr>
      <dsp:spPr>
        <a:xfrm>
          <a:off x="3474380" y="3310535"/>
          <a:ext cx="200577" cy="88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898"/>
              </a:lnTo>
              <a:lnTo>
                <a:pt x="200577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F77DB-5769-47F9-8836-0D631923ED43}">
      <dsp:nvSpPr>
        <dsp:cNvPr id="0" name=""/>
        <dsp:cNvSpPr/>
      </dsp:nvSpPr>
      <dsp:spPr>
        <a:xfrm>
          <a:off x="3474380" y="3310535"/>
          <a:ext cx="200577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200577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A18548-9512-448F-83B6-319F36D46E5C}">
      <dsp:nvSpPr>
        <dsp:cNvPr id="0" name=""/>
        <dsp:cNvSpPr/>
      </dsp:nvSpPr>
      <dsp:spPr>
        <a:xfrm>
          <a:off x="4009254" y="2631372"/>
          <a:ext cx="491482" cy="159366"/>
        </a:xfrm>
        <a:custGeom>
          <a:avLst/>
          <a:gdLst/>
          <a:ahLst/>
          <a:cxnLst/>
          <a:rect l="0" t="0" r="0" b="0"/>
          <a:pathLst>
            <a:path>
              <a:moveTo>
                <a:pt x="491482" y="0"/>
              </a:moveTo>
              <a:lnTo>
                <a:pt x="491482" y="79683"/>
              </a:lnTo>
              <a:lnTo>
                <a:pt x="0" y="79683"/>
              </a:lnTo>
              <a:lnTo>
                <a:pt x="0" y="159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B93DD-CEA2-4943-946F-00CECD513C66}">
      <dsp:nvSpPr>
        <dsp:cNvPr id="0" name=""/>
        <dsp:cNvSpPr/>
      </dsp:nvSpPr>
      <dsp:spPr>
        <a:xfrm>
          <a:off x="1977830" y="3310535"/>
          <a:ext cx="200577" cy="1965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5519"/>
              </a:lnTo>
              <a:lnTo>
                <a:pt x="200577" y="19655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0506F3-999E-45E7-8281-43CDF17A6179}">
      <dsp:nvSpPr>
        <dsp:cNvPr id="0" name=""/>
        <dsp:cNvSpPr/>
      </dsp:nvSpPr>
      <dsp:spPr>
        <a:xfrm>
          <a:off x="1977830" y="3310535"/>
          <a:ext cx="200577" cy="1426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709"/>
              </a:lnTo>
              <a:lnTo>
                <a:pt x="200577" y="14267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243BF-898C-4DE6-9C11-FFD9FAA87685}">
      <dsp:nvSpPr>
        <dsp:cNvPr id="0" name=""/>
        <dsp:cNvSpPr/>
      </dsp:nvSpPr>
      <dsp:spPr>
        <a:xfrm>
          <a:off x="1977830" y="3310535"/>
          <a:ext cx="200577" cy="88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898"/>
              </a:lnTo>
              <a:lnTo>
                <a:pt x="200577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3D8F1-5960-42D1-B054-B57DEDF6E627}">
      <dsp:nvSpPr>
        <dsp:cNvPr id="0" name=""/>
        <dsp:cNvSpPr/>
      </dsp:nvSpPr>
      <dsp:spPr>
        <a:xfrm>
          <a:off x="1977830" y="3310535"/>
          <a:ext cx="200577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200577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FAFA1-9007-4E88-9D04-351FB96E54AF}">
      <dsp:nvSpPr>
        <dsp:cNvPr id="0" name=""/>
        <dsp:cNvSpPr/>
      </dsp:nvSpPr>
      <dsp:spPr>
        <a:xfrm>
          <a:off x="2512704" y="2631372"/>
          <a:ext cx="1988032" cy="159366"/>
        </a:xfrm>
        <a:custGeom>
          <a:avLst/>
          <a:gdLst/>
          <a:ahLst/>
          <a:cxnLst/>
          <a:rect l="0" t="0" r="0" b="0"/>
          <a:pathLst>
            <a:path>
              <a:moveTo>
                <a:pt x="1988032" y="0"/>
              </a:moveTo>
              <a:lnTo>
                <a:pt x="1988032" y="79683"/>
              </a:lnTo>
              <a:lnTo>
                <a:pt x="0" y="79683"/>
              </a:lnTo>
              <a:lnTo>
                <a:pt x="0" y="1593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79648F-BBDA-4311-8577-57FFE1146676}">
      <dsp:nvSpPr>
        <dsp:cNvPr id="0" name=""/>
        <dsp:cNvSpPr/>
      </dsp:nvSpPr>
      <dsp:spPr>
        <a:xfrm>
          <a:off x="4312736" y="476130"/>
          <a:ext cx="188000" cy="1775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6114"/>
              </a:lnTo>
              <a:lnTo>
                <a:pt x="188000" y="1696114"/>
              </a:lnTo>
              <a:lnTo>
                <a:pt x="188000" y="1775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9618F-6020-40A4-8FEA-8E9B1635A06D}">
      <dsp:nvSpPr>
        <dsp:cNvPr id="0" name=""/>
        <dsp:cNvSpPr/>
      </dsp:nvSpPr>
      <dsp:spPr>
        <a:xfrm>
          <a:off x="398807" y="2631372"/>
          <a:ext cx="205547" cy="1426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709"/>
              </a:lnTo>
              <a:lnTo>
                <a:pt x="205547" y="14267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4D9EC2-5AEC-4274-9FD7-E85195026E79}">
      <dsp:nvSpPr>
        <dsp:cNvPr id="0" name=""/>
        <dsp:cNvSpPr/>
      </dsp:nvSpPr>
      <dsp:spPr>
        <a:xfrm>
          <a:off x="398807" y="2631372"/>
          <a:ext cx="205547" cy="8878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7898"/>
              </a:lnTo>
              <a:lnTo>
                <a:pt x="205547" y="88789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6FD32-5299-453D-A150-48991F8F42F1}">
      <dsp:nvSpPr>
        <dsp:cNvPr id="0" name=""/>
        <dsp:cNvSpPr/>
      </dsp:nvSpPr>
      <dsp:spPr>
        <a:xfrm>
          <a:off x="398807" y="2631372"/>
          <a:ext cx="205547" cy="3490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9088"/>
              </a:lnTo>
              <a:lnTo>
                <a:pt x="205547" y="3490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F65533-A49B-4D12-B8B5-8282A9926EA9}">
      <dsp:nvSpPr>
        <dsp:cNvPr id="0" name=""/>
        <dsp:cNvSpPr/>
      </dsp:nvSpPr>
      <dsp:spPr>
        <a:xfrm>
          <a:off x="946934" y="476130"/>
          <a:ext cx="3365802" cy="1775797"/>
        </a:xfrm>
        <a:custGeom>
          <a:avLst/>
          <a:gdLst/>
          <a:ahLst/>
          <a:cxnLst/>
          <a:rect l="0" t="0" r="0" b="0"/>
          <a:pathLst>
            <a:path>
              <a:moveTo>
                <a:pt x="3365802" y="0"/>
              </a:moveTo>
              <a:lnTo>
                <a:pt x="3365802" y="1696114"/>
              </a:lnTo>
              <a:lnTo>
                <a:pt x="0" y="1696114"/>
              </a:lnTo>
              <a:lnTo>
                <a:pt x="0" y="177579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56F56-D314-4C27-A53F-B669708037FA}">
      <dsp:nvSpPr>
        <dsp:cNvPr id="0" name=""/>
        <dsp:cNvSpPr/>
      </dsp:nvSpPr>
      <dsp:spPr>
        <a:xfrm>
          <a:off x="3272657" y="5665"/>
          <a:ext cx="2080157" cy="4704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000" b="1" kern="1200" dirty="0" smtClean="0"/>
            <a:t>CONSEJERA DE </a:t>
          </a:r>
          <a:r>
            <a:rPr lang="es-ES" sz="1000" b="1" kern="1200" dirty="0" smtClean="0"/>
            <a:t>SALUD</a:t>
          </a:r>
          <a:endParaRPr lang="es-ES" sz="1000" b="1" kern="1200" dirty="0" smtClean="0"/>
        </a:p>
      </dsp:txBody>
      <dsp:txXfrm>
        <a:off x="3272657" y="5665"/>
        <a:ext cx="2080157" cy="470465"/>
      </dsp:txXfrm>
    </dsp:sp>
    <dsp:sp modelId="{3D2A9DB9-BDFA-4DF7-AA5E-7F48B6CD223D}">
      <dsp:nvSpPr>
        <dsp:cNvPr id="0" name=""/>
        <dsp:cNvSpPr/>
      </dsp:nvSpPr>
      <dsp:spPr>
        <a:xfrm>
          <a:off x="261776" y="2251928"/>
          <a:ext cx="1370316" cy="37944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/>
            <a:t>Secretaría General </a:t>
          </a:r>
          <a:r>
            <a:rPr lang="es-ES" sz="800" b="1" kern="1200" dirty="0" smtClean="0"/>
            <a:t>Técnica</a:t>
          </a:r>
          <a:endParaRPr lang="es-ES" sz="800" b="1" kern="1200" dirty="0" smtClean="0"/>
        </a:p>
      </dsp:txBody>
      <dsp:txXfrm>
        <a:off x="261776" y="2251928"/>
        <a:ext cx="1370316" cy="379444"/>
      </dsp:txXfrm>
    </dsp:sp>
    <dsp:sp modelId="{84780C40-0EB9-49EB-ACEF-0B79AA4FE058}">
      <dsp:nvSpPr>
        <dsp:cNvPr id="0" name=""/>
        <dsp:cNvSpPr/>
      </dsp:nvSpPr>
      <dsp:spPr>
        <a:xfrm>
          <a:off x="604355" y="279073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Asuntos </a:t>
          </a:r>
          <a:r>
            <a:rPr lang="es-ES" sz="700" kern="1200" dirty="0" err="1" smtClean="0"/>
            <a:t>Grales</a:t>
          </a:r>
          <a:r>
            <a:rPr lang="es-ES" sz="700" kern="1200" dirty="0" smtClean="0"/>
            <a:t> </a:t>
          </a:r>
          <a:r>
            <a:rPr lang="es-ES" sz="700" kern="1200" dirty="0" smtClean="0"/>
            <a:t> y </a:t>
          </a:r>
          <a:r>
            <a:rPr lang="es-ES" sz="700" kern="1200" dirty="0" smtClean="0"/>
            <a:t>Régimen Presupuestario </a:t>
          </a:r>
          <a:r>
            <a:rPr lang="es-ES" sz="700" kern="1200" dirty="0" smtClean="0"/>
            <a:t>Interno</a:t>
          </a:r>
          <a:endParaRPr lang="es-ES" sz="700" kern="1200" dirty="0" smtClean="0"/>
        </a:p>
      </dsp:txBody>
      <dsp:txXfrm>
        <a:off x="604355" y="2790739"/>
        <a:ext cx="1080390" cy="379444"/>
      </dsp:txXfrm>
    </dsp:sp>
    <dsp:sp modelId="{A4E79C84-E328-4462-813E-96F30D6BF97A}">
      <dsp:nvSpPr>
        <dsp:cNvPr id="0" name=""/>
        <dsp:cNvSpPr/>
      </dsp:nvSpPr>
      <dsp:spPr>
        <a:xfrm>
          <a:off x="604355" y="332954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</a:t>
          </a:r>
          <a:r>
            <a:rPr lang="es-ES" sz="700" kern="1200" dirty="0" smtClean="0"/>
            <a:t>Personal</a:t>
          </a:r>
          <a:endParaRPr lang="es-ES" sz="700" kern="1200" dirty="0" smtClean="0"/>
        </a:p>
      </dsp:txBody>
      <dsp:txXfrm>
        <a:off x="604355" y="3329549"/>
        <a:ext cx="1080390" cy="379444"/>
      </dsp:txXfrm>
    </dsp:sp>
    <dsp:sp modelId="{584276F0-343E-4C26-A8B3-3CD79C288010}">
      <dsp:nvSpPr>
        <dsp:cNvPr id="0" name=""/>
        <dsp:cNvSpPr/>
      </dsp:nvSpPr>
      <dsp:spPr>
        <a:xfrm>
          <a:off x="604355" y="3868360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Asuntos </a:t>
          </a:r>
          <a:r>
            <a:rPr lang="es-ES" sz="700" kern="1200" dirty="0" smtClean="0"/>
            <a:t>Jurídicos</a:t>
          </a:r>
          <a:endParaRPr lang="es-ES" sz="700" kern="1200" dirty="0" smtClean="0"/>
        </a:p>
      </dsp:txBody>
      <dsp:txXfrm>
        <a:off x="604355" y="3868360"/>
        <a:ext cx="1080390" cy="379444"/>
      </dsp:txXfrm>
    </dsp:sp>
    <dsp:sp modelId="{851D0042-C7F3-40BC-B286-CFA2CF576665}">
      <dsp:nvSpPr>
        <dsp:cNvPr id="0" name=""/>
        <dsp:cNvSpPr/>
      </dsp:nvSpPr>
      <dsp:spPr>
        <a:xfrm>
          <a:off x="3785074" y="2251928"/>
          <a:ext cx="1431323" cy="37944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err="1" smtClean="0"/>
            <a:t>Viceconsejería</a:t>
          </a:r>
          <a:r>
            <a:rPr lang="es-ES" sz="800" b="1" kern="1200" dirty="0" smtClean="0"/>
            <a:t> de Política </a:t>
          </a:r>
          <a:r>
            <a:rPr lang="es-ES" sz="800" b="1" kern="1200" dirty="0" smtClean="0"/>
            <a:t>Sanitaria</a:t>
          </a:r>
          <a:endParaRPr lang="es-ES" sz="800" b="1" kern="1200" dirty="0" smtClean="0"/>
        </a:p>
      </dsp:txBody>
      <dsp:txXfrm>
        <a:off x="3785074" y="2251928"/>
        <a:ext cx="1431323" cy="379444"/>
      </dsp:txXfrm>
    </dsp:sp>
    <dsp:sp modelId="{E9F04BE9-F29E-4693-8EF3-E9100CA66801}">
      <dsp:nvSpPr>
        <dsp:cNvPr id="0" name=""/>
        <dsp:cNvSpPr/>
      </dsp:nvSpPr>
      <dsp:spPr>
        <a:xfrm>
          <a:off x="1844112" y="2790739"/>
          <a:ext cx="1337183" cy="51979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b="1" kern="1200" dirty="0" smtClean="0"/>
            <a:t>DG Planificación, Gestión  del Conocimiento y Transformación Digital  </a:t>
          </a:r>
          <a:r>
            <a:rPr lang="es-ES" sz="700" b="1" kern="1200" dirty="0" smtClean="0"/>
            <a:t>Sanitaria</a:t>
          </a:r>
          <a:endParaRPr lang="es-ES" sz="700" b="1" kern="1200" dirty="0" smtClean="0"/>
        </a:p>
      </dsp:txBody>
      <dsp:txXfrm>
        <a:off x="1844112" y="2790739"/>
        <a:ext cx="1337183" cy="519796"/>
      </dsp:txXfrm>
    </dsp:sp>
    <dsp:sp modelId="{805D0513-9AC8-4A1F-9683-B1AAC00625D2}">
      <dsp:nvSpPr>
        <dsp:cNvPr id="0" name=""/>
        <dsp:cNvSpPr/>
      </dsp:nvSpPr>
      <dsp:spPr>
        <a:xfrm>
          <a:off x="2178408" y="3469902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Transformación, Calidad y Gestión del </a:t>
          </a:r>
          <a:r>
            <a:rPr lang="es-ES" sz="700" kern="1200" dirty="0" smtClean="0"/>
            <a:t>Conocimiento</a:t>
          </a:r>
          <a:endParaRPr lang="es-ES" sz="700" kern="1200" dirty="0" smtClean="0"/>
        </a:p>
      </dsp:txBody>
      <dsp:txXfrm>
        <a:off x="2178408" y="3469902"/>
        <a:ext cx="1080390" cy="379444"/>
      </dsp:txXfrm>
    </dsp:sp>
    <dsp:sp modelId="{052AB48A-15C7-43CE-8E99-F3EA82ADEA90}">
      <dsp:nvSpPr>
        <dsp:cNvPr id="0" name=""/>
        <dsp:cNvSpPr/>
      </dsp:nvSpPr>
      <dsp:spPr>
        <a:xfrm>
          <a:off x="2178408" y="4008712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Planificación y </a:t>
          </a:r>
          <a:r>
            <a:rPr lang="es-ES" sz="700" kern="1200" dirty="0" smtClean="0"/>
            <a:t>Seguimiento</a:t>
          </a:r>
          <a:endParaRPr lang="es-ES" sz="700" kern="1200" dirty="0" smtClean="0"/>
        </a:p>
      </dsp:txBody>
      <dsp:txXfrm>
        <a:off x="2178408" y="4008712"/>
        <a:ext cx="1080390" cy="379444"/>
      </dsp:txXfrm>
    </dsp:sp>
    <dsp:sp modelId="{23DC3DC6-FD02-450D-B1EC-53C8A0530AE2}">
      <dsp:nvSpPr>
        <dsp:cNvPr id="0" name=""/>
        <dsp:cNvSpPr/>
      </dsp:nvSpPr>
      <dsp:spPr>
        <a:xfrm>
          <a:off x="2178408" y="4547523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Sistemas de Información y Transformación Digital</a:t>
          </a:r>
          <a:endParaRPr lang="es-ES" sz="700" kern="1200" dirty="0"/>
        </a:p>
      </dsp:txBody>
      <dsp:txXfrm>
        <a:off x="2178408" y="4547523"/>
        <a:ext cx="1080390" cy="379444"/>
      </dsp:txXfrm>
    </dsp:sp>
    <dsp:sp modelId="{CD69D905-9F19-44DC-B345-24C52A5028DE}">
      <dsp:nvSpPr>
        <dsp:cNvPr id="0" name=""/>
        <dsp:cNvSpPr/>
      </dsp:nvSpPr>
      <dsp:spPr>
        <a:xfrm>
          <a:off x="2178408" y="5086333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Inspección de Servicios y Centros Sanitarios</a:t>
          </a:r>
          <a:endParaRPr lang="es-ES" sz="700" kern="1200" dirty="0"/>
        </a:p>
      </dsp:txBody>
      <dsp:txXfrm>
        <a:off x="2178408" y="5086333"/>
        <a:ext cx="1080390" cy="379444"/>
      </dsp:txXfrm>
    </dsp:sp>
    <dsp:sp modelId="{FE0105E1-C310-4FCE-9FD9-33E50FDAC31D}">
      <dsp:nvSpPr>
        <dsp:cNvPr id="0" name=""/>
        <dsp:cNvSpPr/>
      </dsp:nvSpPr>
      <dsp:spPr>
        <a:xfrm>
          <a:off x="3340662" y="2790739"/>
          <a:ext cx="1337183" cy="519796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b="1" kern="1200" dirty="0" smtClean="0"/>
            <a:t>DG Cuidados y Coordinación </a:t>
          </a:r>
          <a:r>
            <a:rPr lang="es-ES" sz="700" b="1" kern="1200" dirty="0" err="1" smtClean="0"/>
            <a:t>Sociosanitaria</a:t>
          </a:r>
          <a:endParaRPr lang="es-ES" sz="700" b="1" kern="1200" dirty="0" smtClean="0"/>
        </a:p>
      </dsp:txBody>
      <dsp:txXfrm>
        <a:off x="3340662" y="2790739"/>
        <a:ext cx="1337183" cy="519796"/>
      </dsp:txXfrm>
    </dsp:sp>
    <dsp:sp modelId="{8515760E-ABC6-4683-908E-E4A97EC32BB2}">
      <dsp:nvSpPr>
        <dsp:cNvPr id="0" name=""/>
        <dsp:cNvSpPr/>
      </dsp:nvSpPr>
      <dsp:spPr>
        <a:xfrm>
          <a:off x="3674958" y="3469902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 dirty="0" smtClean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Cuidados en Atención </a:t>
          </a:r>
          <a:r>
            <a:rPr lang="es-ES" sz="700" kern="1200" dirty="0" err="1" smtClean="0"/>
            <a:t>Sociosanitaria</a:t>
          </a:r>
          <a:r>
            <a:rPr lang="es-ES" sz="700" kern="1200" dirty="0" smtClean="0"/>
            <a:t> y Valoración de la Discapacidad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 dirty="0"/>
        </a:p>
      </dsp:txBody>
      <dsp:txXfrm>
        <a:off x="3674958" y="3469902"/>
        <a:ext cx="1080390" cy="379444"/>
      </dsp:txXfrm>
    </dsp:sp>
    <dsp:sp modelId="{706AAFC9-85E7-4C45-92DD-58393D343660}">
      <dsp:nvSpPr>
        <dsp:cNvPr id="0" name=""/>
        <dsp:cNvSpPr/>
      </dsp:nvSpPr>
      <dsp:spPr>
        <a:xfrm>
          <a:off x="3674958" y="4008712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Atención Centrada en la Persona y </a:t>
          </a:r>
          <a:r>
            <a:rPr lang="es-ES" sz="700" kern="1200" dirty="0" smtClean="0"/>
            <a:t>Autonomía</a:t>
          </a:r>
          <a:endParaRPr lang="es-ES" sz="700" kern="1200" dirty="0" smtClean="0"/>
        </a:p>
      </dsp:txBody>
      <dsp:txXfrm>
        <a:off x="3674958" y="4008712"/>
        <a:ext cx="1080390" cy="379444"/>
      </dsp:txXfrm>
    </dsp:sp>
    <dsp:sp modelId="{796E0AB0-863A-4F2C-BD63-541E0F04BB1D}">
      <dsp:nvSpPr>
        <dsp:cNvPr id="0" name=""/>
        <dsp:cNvSpPr/>
      </dsp:nvSpPr>
      <dsp:spPr>
        <a:xfrm>
          <a:off x="4837212" y="279073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Obras </a:t>
          </a:r>
        </a:p>
      </dsp:txBody>
      <dsp:txXfrm>
        <a:off x="4837212" y="2790739"/>
        <a:ext cx="1080390" cy="379444"/>
      </dsp:txXfrm>
    </dsp:sp>
    <dsp:sp modelId="{5CC9D932-311A-469B-98E5-B08335028A4C}">
      <dsp:nvSpPr>
        <dsp:cNvPr id="0" name=""/>
        <dsp:cNvSpPr/>
      </dsp:nvSpPr>
      <dsp:spPr>
        <a:xfrm>
          <a:off x="6076969" y="279073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</a:t>
          </a:r>
          <a:r>
            <a:rPr lang="es-ES" sz="700" kern="1200" dirty="0" smtClean="0"/>
            <a:t>Farmacia</a:t>
          </a:r>
          <a:endParaRPr lang="es-ES" sz="700" kern="1200" dirty="0" smtClean="0"/>
        </a:p>
      </dsp:txBody>
      <dsp:txXfrm>
        <a:off x="6076969" y="2790739"/>
        <a:ext cx="1080390" cy="379444"/>
      </dsp:txXfrm>
    </dsp:sp>
    <dsp:sp modelId="{AD222902-D8B0-481F-918A-625E69C2BF01}">
      <dsp:nvSpPr>
        <dsp:cNvPr id="0" name=""/>
        <dsp:cNvSpPr/>
      </dsp:nvSpPr>
      <dsp:spPr>
        <a:xfrm>
          <a:off x="6967737" y="2251928"/>
          <a:ext cx="1395959" cy="37944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/>
            <a:t>DG Salud Pública y At. </a:t>
          </a:r>
          <a:r>
            <a:rPr lang="es-ES" sz="800" b="1" kern="1200" smtClean="0"/>
            <a:t>Salud </a:t>
          </a:r>
          <a:r>
            <a:rPr lang="es-ES" sz="800" b="1" kern="1200" dirty="0" smtClean="0"/>
            <a:t>Mental</a:t>
          </a:r>
          <a:endParaRPr lang="es-ES" sz="800" b="1" kern="1200" dirty="0" smtClean="0"/>
        </a:p>
      </dsp:txBody>
      <dsp:txXfrm>
        <a:off x="6967737" y="2251928"/>
        <a:ext cx="1395959" cy="379444"/>
      </dsp:txXfrm>
    </dsp:sp>
    <dsp:sp modelId="{EB1A3564-24F0-4D53-96CC-B4F431BA0795}">
      <dsp:nvSpPr>
        <dsp:cNvPr id="0" name=""/>
        <dsp:cNvSpPr/>
      </dsp:nvSpPr>
      <dsp:spPr>
        <a:xfrm>
          <a:off x="7316727" y="279073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Planificación Salud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Mental </a:t>
          </a:r>
          <a:r>
            <a:rPr lang="es-ES" sz="700" kern="1200" smtClean="0"/>
            <a:t>y Adicciones</a:t>
          </a:r>
          <a:endParaRPr lang="es-ES" sz="700" kern="1200" dirty="0"/>
        </a:p>
      </dsp:txBody>
      <dsp:txXfrm>
        <a:off x="7316727" y="2790739"/>
        <a:ext cx="1080390" cy="379444"/>
      </dsp:txXfrm>
    </dsp:sp>
    <dsp:sp modelId="{AAF0ECEF-9E95-413A-ABC5-A0D7E2621491}">
      <dsp:nvSpPr>
        <dsp:cNvPr id="0" name=""/>
        <dsp:cNvSpPr/>
      </dsp:nvSpPr>
      <dsp:spPr>
        <a:xfrm>
          <a:off x="7316727" y="3329549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Vigilancia  de la Salud y Respuesta a Emergencias Sanitarias</a:t>
          </a:r>
          <a:endParaRPr lang="es-ES" sz="700" kern="1200" dirty="0"/>
        </a:p>
      </dsp:txBody>
      <dsp:txXfrm>
        <a:off x="7316727" y="3329549"/>
        <a:ext cx="1080390" cy="379444"/>
      </dsp:txXfrm>
    </dsp:sp>
    <dsp:sp modelId="{7CBDBD0B-F672-4D93-871C-B87CCDFCC3AA}">
      <dsp:nvSpPr>
        <dsp:cNvPr id="0" name=""/>
        <dsp:cNvSpPr/>
      </dsp:nvSpPr>
      <dsp:spPr>
        <a:xfrm>
          <a:off x="7316727" y="3868360"/>
          <a:ext cx="1080390" cy="379444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800" b="1" kern="1200" dirty="0" smtClean="0"/>
            <a:t>SG Salud </a:t>
          </a:r>
          <a:r>
            <a:rPr lang="es-ES" sz="800" b="1" kern="1200" dirty="0" smtClean="0"/>
            <a:t>Pública</a:t>
          </a:r>
          <a:endParaRPr lang="es-ES" sz="800" b="1" kern="1200" dirty="0" smtClean="0"/>
        </a:p>
      </dsp:txBody>
      <dsp:txXfrm>
        <a:off x="7316727" y="3868360"/>
        <a:ext cx="1080390" cy="379444"/>
      </dsp:txXfrm>
    </dsp:sp>
    <dsp:sp modelId="{CA1D342A-6EEA-4E3F-BBCA-83BD1EAC6732}">
      <dsp:nvSpPr>
        <dsp:cNvPr id="0" name=""/>
        <dsp:cNvSpPr/>
      </dsp:nvSpPr>
      <dsp:spPr>
        <a:xfrm>
          <a:off x="7586825" y="4407170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Programación en Salud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Jose Mª Blanco </a:t>
          </a:r>
          <a:r>
            <a:rPr lang="es-ES" sz="700" kern="1200" dirty="0" err="1" smtClean="0"/>
            <a:t>Glez</a:t>
          </a:r>
          <a:endParaRPr lang="es-ES" sz="700" kern="1200" dirty="0"/>
        </a:p>
      </dsp:txBody>
      <dsp:txXfrm>
        <a:off x="7586825" y="4407170"/>
        <a:ext cx="1080390" cy="379444"/>
      </dsp:txXfrm>
    </dsp:sp>
    <dsp:sp modelId="{0EB00774-5B35-46D5-8A71-E08D03082249}">
      <dsp:nvSpPr>
        <dsp:cNvPr id="0" name=""/>
        <dsp:cNvSpPr/>
      </dsp:nvSpPr>
      <dsp:spPr>
        <a:xfrm>
          <a:off x="7586825" y="4945981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Acción Comunitaria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700" kern="1200" dirty="0" smtClean="0"/>
        </a:p>
      </dsp:txBody>
      <dsp:txXfrm>
        <a:off x="7586825" y="4945981"/>
        <a:ext cx="1080390" cy="379444"/>
      </dsp:txXfrm>
    </dsp:sp>
    <dsp:sp modelId="{A30C0754-A84F-4E76-84E0-2360B2DD553A}">
      <dsp:nvSpPr>
        <dsp:cNvPr id="0" name=""/>
        <dsp:cNvSpPr/>
      </dsp:nvSpPr>
      <dsp:spPr>
        <a:xfrm>
          <a:off x="7586825" y="5484791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err="1" smtClean="0"/>
            <a:t>Sº</a:t>
          </a:r>
          <a:r>
            <a:rPr lang="es-ES" sz="700" kern="1200" dirty="0" smtClean="0"/>
            <a:t> Seguridad Alimentaria y Sanidad </a:t>
          </a:r>
          <a:r>
            <a:rPr lang="es-ES" sz="700" kern="1200" dirty="0" smtClean="0"/>
            <a:t>Ambiental</a:t>
          </a:r>
          <a:endParaRPr lang="es-ES" sz="700" kern="1200" dirty="0" smtClean="0"/>
        </a:p>
      </dsp:txBody>
      <dsp:txXfrm>
        <a:off x="7586825" y="5484791"/>
        <a:ext cx="1080390" cy="379444"/>
      </dsp:txXfrm>
    </dsp:sp>
    <dsp:sp modelId="{96CCF1A3-0234-405B-B89C-3A0B6285A3FC}">
      <dsp:nvSpPr>
        <dsp:cNvPr id="0" name=""/>
        <dsp:cNvSpPr/>
      </dsp:nvSpPr>
      <dsp:spPr>
        <a:xfrm>
          <a:off x="7586825" y="6023602"/>
          <a:ext cx="1080390" cy="379444"/>
        </a:xfrm>
        <a:prstGeom prst="rect">
          <a:avLst/>
        </a:prstGeom>
        <a:solidFill>
          <a:srgbClr val="FFFF99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700" kern="1200" dirty="0" smtClean="0"/>
            <a:t>Laboratorio de Salud </a:t>
          </a:r>
          <a:r>
            <a:rPr lang="es-ES" sz="700" kern="1200" dirty="0" smtClean="0"/>
            <a:t>Pública</a:t>
          </a:r>
          <a:endParaRPr lang="es-ES" sz="700" kern="1200" dirty="0" smtClean="0"/>
        </a:p>
      </dsp:txBody>
      <dsp:txXfrm>
        <a:off x="7586825" y="6023602"/>
        <a:ext cx="1080390" cy="379444"/>
      </dsp:txXfrm>
    </dsp:sp>
    <dsp:sp modelId="{CF755BED-EFEF-488F-A650-DC67857DB21A}">
      <dsp:nvSpPr>
        <dsp:cNvPr id="0" name=""/>
        <dsp:cNvSpPr/>
      </dsp:nvSpPr>
      <dsp:spPr>
        <a:xfrm>
          <a:off x="3474165" y="635497"/>
          <a:ext cx="758888" cy="37944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1" kern="1200" baseline="0" dirty="0" err="1" smtClean="0">
              <a:solidFill>
                <a:srgbClr val="FF0000"/>
              </a:solidFill>
            </a:rPr>
            <a:t>SESPA</a:t>
          </a:r>
          <a:endParaRPr lang="es-ES" sz="600" b="1" kern="1200" baseline="0" dirty="0">
            <a:solidFill>
              <a:srgbClr val="FF0000"/>
            </a:solidFill>
          </a:endParaRPr>
        </a:p>
      </dsp:txBody>
      <dsp:txXfrm>
        <a:off x="3474165" y="635497"/>
        <a:ext cx="758888" cy="379444"/>
      </dsp:txXfrm>
    </dsp:sp>
    <dsp:sp modelId="{C0A81C1D-2D6B-4846-BED5-073369092108}">
      <dsp:nvSpPr>
        <dsp:cNvPr id="0" name=""/>
        <dsp:cNvSpPr/>
      </dsp:nvSpPr>
      <dsp:spPr>
        <a:xfrm>
          <a:off x="4851546" y="635497"/>
          <a:ext cx="758888" cy="37944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b="1" kern="1200" baseline="0" dirty="0" err="1" smtClean="0">
              <a:solidFill>
                <a:srgbClr val="FF0000"/>
              </a:solidFill>
            </a:rPr>
            <a:t>ORGANOS</a:t>
          </a:r>
          <a:r>
            <a:rPr lang="es-ES" sz="600" b="1" kern="1200" baseline="0" dirty="0" smtClean="0">
              <a:solidFill>
                <a:srgbClr val="FF0000"/>
              </a:solidFill>
            </a:rPr>
            <a:t> ASESORAMIENTO Y PARTICIPACIÓN</a:t>
          </a:r>
          <a:endParaRPr lang="es-ES" sz="600" b="1" kern="1200" baseline="0" dirty="0">
            <a:solidFill>
              <a:srgbClr val="FF0000"/>
            </a:solidFill>
          </a:endParaRPr>
        </a:p>
      </dsp:txBody>
      <dsp:txXfrm>
        <a:off x="4851546" y="635497"/>
        <a:ext cx="758888" cy="379444"/>
      </dsp:txXfrm>
    </dsp:sp>
    <dsp:sp modelId="{FD4CDEBD-8818-4B20-B54E-3091DA81893C}">
      <dsp:nvSpPr>
        <dsp:cNvPr id="0" name=""/>
        <dsp:cNvSpPr/>
      </dsp:nvSpPr>
      <dsp:spPr>
        <a:xfrm>
          <a:off x="4392419" y="1174307"/>
          <a:ext cx="758888" cy="37944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baseline="0" dirty="0" smtClean="0">
              <a:solidFill>
                <a:srgbClr val="C00000"/>
              </a:solidFill>
            </a:rPr>
            <a:t>Consejo Asesor de Sanidad</a:t>
          </a:r>
          <a:endParaRPr lang="es-ES" sz="600" kern="1200" baseline="0" dirty="0">
            <a:solidFill>
              <a:srgbClr val="C00000"/>
            </a:solidFill>
          </a:endParaRPr>
        </a:p>
      </dsp:txBody>
      <dsp:txXfrm>
        <a:off x="4392419" y="1174307"/>
        <a:ext cx="758888" cy="379444"/>
      </dsp:txXfrm>
    </dsp:sp>
    <dsp:sp modelId="{02246B86-AD26-4154-B266-DB612AC83194}">
      <dsp:nvSpPr>
        <dsp:cNvPr id="0" name=""/>
        <dsp:cNvSpPr/>
      </dsp:nvSpPr>
      <dsp:spPr>
        <a:xfrm>
          <a:off x="5310674" y="1174307"/>
          <a:ext cx="758888" cy="37944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baseline="0" dirty="0" smtClean="0">
              <a:solidFill>
                <a:srgbClr val="C00000"/>
              </a:solidFill>
            </a:rPr>
            <a:t>Observatorio de  la Salud</a:t>
          </a:r>
          <a:endParaRPr lang="es-ES" sz="600" kern="1200" baseline="0" dirty="0">
            <a:solidFill>
              <a:srgbClr val="C00000"/>
            </a:solidFill>
          </a:endParaRPr>
        </a:p>
      </dsp:txBody>
      <dsp:txXfrm>
        <a:off x="5310674" y="1174307"/>
        <a:ext cx="758888" cy="379444"/>
      </dsp:txXfrm>
    </dsp:sp>
    <dsp:sp modelId="{AA12F133-2D4D-479E-A184-BE8D8462756F}">
      <dsp:nvSpPr>
        <dsp:cNvPr id="0" name=""/>
        <dsp:cNvSpPr/>
      </dsp:nvSpPr>
      <dsp:spPr>
        <a:xfrm>
          <a:off x="4392419" y="1713118"/>
          <a:ext cx="758888" cy="379444"/>
        </a:xfrm>
        <a:prstGeom prst="rect">
          <a:avLst/>
        </a:prstGeom>
        <a:solidFill>
          <a:schemeClr val="bg1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" tIns="3810" rIns="3810" bIns="381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600" kern="1200" baseline="0" dirty="0" smtClean="0">
              <a:solidFill>
                <a:srgbClr val="C00000"/>
              </a:solidFill>
            </a:rPr>
            <a:t>Consejo de Salud</a:t>
          </a:r>
          <a:endParaRPr lang="es-ES" sz="600" kern="1200" baseline="0" dirty="0">
            <a:solidFill>
              <a:srgbClr val="C00000"/>
            </a:solidFill>
          </a:endParaRPr>
        </a:p>
      </dsp:txBody>
      <dsp:txXfrm>
        <a:off x="4392419" y="1713118"/>
        <a:ext cx="758888" cy="379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57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441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28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39552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040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361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4990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30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41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3825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4022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FABC-A429-4D81-823E-75340CE9FAEE}" type="datetimeFigureOut">
              <a:rPr lang="es-ES" smtClean="0"/>
              <a:t>11/12/2025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590CA-9BDF-429A-AF36-0D96B80F6F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321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668909453"/>
              </p:ext>
            </p:extLst>
          </p:nvPr>
        </p:nvGraphicFramePr>
        <p:xfrm>
          <a:off x="107504" y="332656"/>
          <a:ext cx="8928992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0" y="1"/>
            <a:ext cx="914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000" dirty="0"/>
          </a:p>
        </p:txBody>
      </p:sp>
    </p:spTree>
    <p:extLst>
      <p:ext uri="{BB962C8B-B14F-4D97-AF65-F5344CB8AC3E}">
        <p14:creationId xmlns:p14="http://schemas.microsoft.com/office/powerpoint/2010/main" val="4142832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149</Words>
  <Application>Microsoft Office PowerPoint</Application>
  <PresentationFormat>Presentación en pantalla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PRINCIPADO_DE_ASTURIAS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ELENA SALA GARCIA</dc:creator>
  <cp:lastModifiedBy>MARIA ELENA SALA GARCIA</cp:lastModifiedBy>
  <cp:revision>24</cp:revision>
  <cp:lastPrinted>2025-11-17T11:15:24Z</cp:lastPrinted>
  <dcterms:created xsi:type="dcterms:W3CDTF">2023-08-30T11:32:07Z</dcterms:created>
  <dcterms:modified xsi:type="dcterms:W3CDTF">2025-12-11T11:50:31Z</dcterms:modified>
</cp:coreProperties>
</file>